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1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0" r:id="rId23"/>
    <p:sldId id="277" r:id="rId24"/>
    <p:sldId id="278" r:id="rId25"/>
    <p:sldId id="279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C235D-22C1-4B6D-8C4F-94807CD4E26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A1DC9-B2FE-48AB-9B48-F069FC6E83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098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A1DC9-B2FE-48AB-9B48-F069FC6E834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359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5" t="29988" r="57297" b="27936"/>
          <a:stretch/>
        </p:blipFill>
        <p:spPr bwMode="auto">
          <a:xfrm>
            <a:off x="251521" y="1625896"/>
            <a:ext cx="3672408" cy="4886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2334" y="305094"/>
            <a:ext cx="86201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Поди туда- не знаю куда,  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                 принеси то – не знаю что»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93504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0" t="29166" r="42439" b="24801"/>
          <a:stretch/>
        </p:blipFill>
        <p:spPr bwMode="auto">
          <a:xfrm>
            <a:off x="107504" y="188639"/>
            <a:ext cx="8856984" cy="561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5447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"/>
          <a:stretch/>
        </p:blipFill>
        <p:spPr bwMode="auto">
          <a:xfrm>
            <a:off x="179511" y="188640"/>
            <a:ext cx="878497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492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"/>
          <a:stretch/>
        </p:blipFill>
        <p:spPr bwMode="auto">
          <a:xfrm>
            <a:off x="112084" y="188640"/>
            <a:ext cx="897440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293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"/>
          <a:stretch/>
        </p:blipFill>
        <p:spPr bwMode="auto">
          <a:xfrm>
            <a:off x="107503" y="188640"/>
            <a:ext cx="8958723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044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/>
          <a:stretch/>
        </p:blipFill>
        <p:spPr bwMode="auto">
          <a:xfrm>
            <a:off x="251520" y="260648"/>
            <a:ext cx="861351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94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"/>
          <a:stretch/>
        </p:blipFill>
        <p:spPr bwMode="auto">
          <a:xfrm>
            <a:off x="415636" y="136879"/>
            <a:ext cx="8476844" cy="5740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209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"/>
          <a:stretch/>
        </p:blipFill>
        <p:spPr bwMode="auto">
          <a:xfrm>
            <a:off x="294042" y="145085"/>
            <a:ext cx="852643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846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0"/>
          <a:stretch/>
        </p:blipFill>
        <p:spPr bwMode="auto">
          <a:xfrm>
            <a:off x="179512" y="188640"/>
            <a:ext cx="878497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379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"/>
          <a:stretch/>
        </p:blipFill>
        <p:spPr bwMode="auto">
          <a:xfrm>
            <a:off x="251519" y="116632"/>
            <a:ext cx="8712759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796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"/>
          <a:stretch/>
        </p:blipFill>
        <p:spPr bwMode="auto">
          <a:xfrm>
            <a:off x="179512" y="165834"/>
            <a:ext cx="8784976" cy="592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226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3" t="35318" r="47793" b="32341"/>
          <a:stretch/>
        </p:blipFill>
        <p:spPr bwMode="auto">
          <a:xfrm>
            <a:off x="395536" y="207956"/>
            <a:ext cx="8531714" cy="631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527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"/>
          <a:stretch/>
        </p:blipFill>
        <p:spPr bwMode="auto">
          <a:xfrm>
            <a:off x="395536" y="188639"/>
            <a:ext cx="8380221" cy="5688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834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" y="188640"/>
            <a:ext cx="8712511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221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4" t="15080" r="34631" b="21230"/>
          <a:stretch/>
        </p:blipFill>
        <p:spPr bwMode="auto">
          <a:xfrm>
            <a:off x="395536" y="404664"/>
            <a:ext cx="8280920" cy="61107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5964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5" t="27381" r="47064" b="36309"/>
          <a:stretch/>
        </p:blipFill>
        <p:spPr bwMode="auto">
          <a:xfrm>
            <a:off x="251519" y="332656"/>
            <a:ext cx="8626091" cy="55446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424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 t="19841" r="41639" b="30692"/>
          <a:stretch/>
        </p:blipFill>
        <p:spPr bwMode="auto">
          <a:xfrm>
            <a:off x="251520" y="260648"/>
            <a:ext cx="872165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26675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8" t="20237" r="41805" b="30257"/>
          <a:stretch/>
        </p:blipFill>
        <p:spPr bwMode="auto">
          <a:xfrm>
            <a:off x="179513" y="188640"/>
            <a:ext cx="8833640" cy="59046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21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DMIN\Pictures\2023-10-01 11\11 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2" t="32406" r="20900" b="17712"/>
          <a:stretch/>
        </p:blipFill>
        <p:spPr bwMode="auto">
          <a:xfrm rot="16200000">
            <a:off x="2148324" y="-1273822"/>
            <a:ext cx="5040561" cy="836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294326" y="980728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294326" y="1589762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899494" y="1724797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988096" y="1953114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258781" y="2262106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453402" y="3212976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724087" y="3861048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76041" y="4437112"/>
            <a:ext cx="541370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182717" y="4589093"/>
            <a:ext cx="485888" cy="4566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2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9802" y="513546"/>
            <a:ext cx="39485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1  …..меня.</a:t>
            </a:r>
          </a:p>
          <a:p>
            <a:r>
              <a:rPr lang="ru-RU" sz="4800" dirty="0"/>
              <a:t> </a:t>
            </a:r>
            <a:r>
              <a:rPr lang="ru-RU" sz="4800" dirty="0" smtClean="0"/>
              <a:t>   ей……….неё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15616" y="3140968"/>
            <a:ext cx="58657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2. им………них……..их.</a:t>
            </a:r>
          </a:p>
          <a:p>
            <a:r>
              <a:rPr lang="ru-RU" sz="4800" smtClean="0"/>
              <a:t>    … нас-то,  ……..</a:t>
            </a:r>
            <a:r>
              <a:rPr lang="ru-RU" sz="4800" dirty="0" smtClean="0"/>
              <a:t>нам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60832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3" t="28968" r="42104" b="24603"/>
          <a:stretch/>
        </p:blipFill>
        <p:spPr bwMode="auto">
          <a:xfrm>
            <a:off x="179512" y="34347"/>
            <a:ext cx="8681298" cy="6130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055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2" t="29364" r="42663" b="25199"/>
          <a:stretch/>
        </p:blipFill>
        <p:spPr bwMode="auto">
          <a:xfrm>
            <a:off x="179512" y="188640"/>
            <a:ext cx="8873963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2668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5" t="28571" r="41769" b="22817"/>
          <a:stretch/>
        </p:blipFill>
        <p:spPr bwMode="auto">
          <a:xfrm>
            <a:off x="305824" y="0"/>
            <a:ext cx="88381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647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3" t="29365" r="42327" b="25000"/>
          <a:stretch/>
        </p:blipFill>
        <p:spPr bwMode="auto">
          <a:xfrm>
            <a:off x="179512" y="188640"/>
            <a:ext cx="877120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356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0" t="35912" r="48128" b="30754"/>
          <a:stretch/>
        </p:blipFill>
        <p:spPr bwMode="auto">
          <a:xfrm>
            <a:off x="395536" y="332656"/>
            <a:ext cx="855994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889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3" t="12302" r="33626" b="21230"/>
          <a:stretch/>
        </p:blipFill>
        <p:spPr bwMode="auto">
          <a:xfrm>
            <a:off x="107504" y="188641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904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0" t="13690" r="32937" b="20171"/>
          <a:stretch/>
        </p:blipFill>
        <p:spPr bwMode="auto">
          <a:xfrm>
            <a:off x="163100" y="332655"/>
            <a:ext cx="8657372" cy="628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3617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</TotalTime>
  <Words>37</Words>
  <Application>Microsoft Office PowerPoint</Application>
  <PresentationFormat>Экран (4:3)</PresentationFormat>
  <Paragraphs>7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2023-10-01T12:07:30Z</dcterms:created>
  <dcterms:modified xsi:type="dcterms:W3CDTF">2023-10-01T13:10:48Z</dcterms:modified>
</cp:coreProperties>
</file>