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62" r:id="rId3"/>
    <p:sldId id="259" r:id="rId4"/>
    <p:sldId id="258" r:id="rId5"/>
    <p:sldId id="260" r:id="rId6"/>
    <p:sldId id="261" r:id="rId7"/>
    <p:sldId id="263" r:id="rId8"/>
    <p:sldId id="264" r:id="rId9"/>
    <p:sldId id="266" r:id="rId10"/>
    <p:sldId id="268" r:id="rId11"/>
    <p:sldId id="265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2" autoAdjust="0"/>
    <p:restoredTop sz="94737" autoAdjust="0"/>
  </p:normalViewPr>
  <p:slideViewPr>
    <p:cSldViewPr>
      <p:cViewPr varScale="1">
        <p:scale>
          <a:sx n="84" d="100"/>
          <a:sy n="84" d="100"/>
        </p:scale>
        <p:origin x="49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980728"/>
            <a:ext cx="8964488" cy="1470025"/>
          </a:xfrm>
        </p:spPr>
        <p:txBody>
          <a:bodyPr>
            <a:noAutofit/>
          </a:bodyPr>
          <a:lstStyle/>
          <a:p>
            <a:r>
              <a:rPr lang="ru-RU" sz="4800" dirty="0" smtClean="0">
                <a:latin typeface="Arial Black" panose="020B0A04020102020204" pitchFamily="34" charset="0"/>
              </a:rPr>
              <a:t>Проект «Безопасный маршрут Школа-Дом»</a:t>
            </a:r>
            <a:endParaRPr lang="ru-RU" sz="4800" dirty="0"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60032" y="4531305"/>
            <a:ext cx="3600400" cy="171479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МБОУ «СШ№17» </a:t>
            </a:r>
          </a:p>
          <a:p>
            <a:pPr>
              <a:spcBef>
                <a:spcPts val="0"/>
              </a:spcBef>
            </a:pPr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«А» класс</a:t>
            </a:r>
          </a:p>
          <a:p>
            <a:pPr>
              <a:spcBef>
                <a:spcPts val="0"/>
              </a:spcBef>
            </a:pPr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Новый Уренгой </a:t>
            </a:r>
          </a:p>
          <a:p>
            <a:pPr>
              <a:spcBef>
                <a:spcPts val="0"/>
              </a:spcBef>
            </a:pP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 </a:t>
            </a: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</a:t>
            </a:r>
            <a:endParaRPr lang="ru-RU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6" name="Picture 2" descr="C:\Users\Администратор\Desktop\Лена_РОСНОУ\svetof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208158"/>
            <a:ext cx="3528392" cy="2646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6941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116632"/>
            <a:ext cx="5328592" cy="609310"/>
          </a:xfrm>
        </p:spPr>
        <p:txBody>
          <a:bodyPr/>
          <a:lstStyle/>
          <a:p>
            <a:r>
              <a:rPr lang="ru-RU" sz="4400" dirty="0" smtClean="0"/>
              <a:t>Проект готов!</a:t>
            </a:r>
            <a:endParaRPr lang="ru-RU" sz="4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764704"/>
            <a:ext cx="5472608" cy="4104456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798038"/>
            <a:ext cx="4041775" cy="3030328"/>
          </a:xfrm>
          <a:ln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399079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-171400"/>
            <a:ext cx="6213376" cy="864096"/>
          </a:xfrm>
        </p:spPr>
        <p:txBody>
          <a:bodyPr/>
          <a:lstStyle/>
          <a:p>
            <a:r>
              <a:rPr lang="ru-RU" sz="4400" dirty="0" smtClean="0"/>
              <a:t>Наши проекты!</a:t>
            </a:r>
            <a:endParaRPr lang="ru-RU" sz="44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0113" b="-1552"/>
          <a:stretch/>
        </p:blipFill>
        <p:spPr>
          <a:xfrm>
            <a:off x="558298" y="3732441"/>
            <a:ext cx="4038600" cy="2628000"/>
          </a:xfrm>
        </p:spPr>
      </p:pic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836712"/>
            <a:ext cx="3888432" cy="2916324"/>
          </a:xfrm>
          <a:ln w="25400">
            <a:solidFill>
              <a:schemeClr val="accent1"/>
            </a:solidFill>
          </a:ln>
        </p:spPr>
      </p:pic>
      <p:pic>
        <p:nvPicPr>
          <p:cNvPr id="2050" name="Picture 2" descr="F:\2А\Проект_Маошрут Школа-Дом(3кл.)\IMG_460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3247" b="-23247"/>
          <a:stretch/>
        </p:blipFill>
        <p:spPr bwMode="auto">
          <a:xfrm>
            <a:off x="4596898" y="476672"/>
            <a:ext cx="4128459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2А\Проект_Маошрут Школа-Дом(3кл.)\IMG_458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4930" y="3530098"/>
            <a:ext cx="3840427" cy="2880320"/>
          </a:xfrm>
          <a:prstGeom prst="rect">
            <a:avLst/>
          </a:prstGeom>
          <a:noFill/>
          <a:ln w="25400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571999" y="926722"/>
            <a:ext cx="4153357" cy="219624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62985" y="4172599"/>
            <a:ext cx="4033913" cy="219624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3305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782779" y="2276872"/>
            <a:ext cx="5472608" cy="201622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 dirty="0" smtClean="0">
                <a:solidFill>
                  <a:schemeClr val="tx2"/>
                </a:solidFill>
              </a:rPr>
              <a:t>Спасибо за внимание!</a:t>
            </a:r>
            <a:endParaRPr lang="ru-RU" sz="5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06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566"/>
            <a:ext cx="8676456" cy="737138"/>
          </a:xfrm>
        </p:spPr>
        <p:txBody>
          <a:bodyPr/>
          <a:lstStyle/>
          <a:p>
            <a:r>
              <a:rPr lang="ru-RU" sz="4400" dirty="0" smtClean="0"/>
              <a:t>Этапы работы над проектом</a:t>
            </a:r>
            <a:endParaRPr lang="ru-RU" sz="44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812" y="3284984"/>
            <a:ext cx="4611282" cy="3456384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7170" name="Picture 2" descr="D:\3 класс\118___09\IMG_455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43253"/>
            <a:ext cx="4936686" cy="3702515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6238" y="5927485"/>
            <a:ext cx="4338228" cy="7286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4400" dirty="0" smtClean="0"/>
              <a:t>Работа с картой 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529717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689" y="3573015"/>
            <a:ext cx="4185791" cy="3138335"/>
          </a:xfrm>
          <a:ln>
            <a:solidFill>
              <a:srgbClr val="002060"/>
            </a:solidFill>
          </a:ln>
        </p:spPr>
      </p:pic>
      <p:sp>
        <p:nvSpPr>
          <p:cNvPr id="9" name="Заголовок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sz="4000" dirty="0"/>
              <a:t>Представление плана безопасного маршрута «Школа №17-Дом»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96752"/>
            <a:ext cx="4896544" cy="3672408"/>
          </a:xfrm>
          <a:prstGeom prst="rect">
            <a:avLst/>
          </a:prstGeom>
          <a:ln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94616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sz="4000" dirty="0"/>
              <a:t>Представление плана безопасного маршрута «Школа №17-Дом»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1196752"/>
            <a:ext cx="4800533" cy="3600400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11" name="Объект 10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0080" y="3501008"/>
            <a:ext cx="4233735" cy="3176317"/>
          </a:xfrm>
          <a:ln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1690315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27856"/>
            <a:ext cx="8229600" cy="1143000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sz="4000" dirty="0" smtClean="0"/>
              <a:t>Наши планы </a:t>
            </a:r>
            <a:r>
              <a:rPr lang="ru-RU" sz="4000" dirty="0"/>
              <a:t>безопасного маршрута «Школа №17-Дом»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286762"/>
            <a:ext cx="4392488" cy="3078342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412776"/>
            <a:ext cx="3639254" cy="4669979"/>
          </a:xfrm>
          <a:ln>
            <a:solidFill>
              <a:srgbClr val="002060"/>
            </a:solidFill>
          </a:ln>
        </p:spPr>
      </p:pic>
      <p:pic>
        <p:nvPicPr>
          <p:cNvPr id="2050" name="Picture 2" descr="D:\3 класс\118___09\IMG_451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6337" y="4449570"/>
            <a:ext cx="3672408" cy="2359115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3901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sz="4000" dirty="0" smtClean="0"/>
              <a:t>Наши планы </a:t>
            </a:r>
            <a:r>
              <a:rPr lang="ru-RU" sz="4000" dirty="0"/>
              <a:t>безопасного маршрута «Школа №17-Дом»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57" y="1169000"/>
            <a:ext cx="4038600" cy="3028950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8" name="Объект 7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124744"/>
            <a:ext cx="4041775" cy="2913279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1026" name="Picture 2" descr="D:\3 класс\118___09\IMG_452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251956"/>
            <a:ext cx="3456384" cy="2592288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3 класс\118___09\IMG_451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197950"/>
            <a:ext cx="3600400" cy="2700300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814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428878"/>
            <a:ext cx="4329807" cy="3249192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67544" y="27566"/>
            <a:ext cx="8676456" cy="737138"/>
          </a:xfrm>
        </p:spPr>
        <p:txBody>
          <a:bodyPr/>
          <a:lstStyle/>
          <a:p>
            <a:r>
              <a:rPr lang="ru-RU" sz="4400" dirty="0" smtClean="0"/>
              <a:t>Этапы работы над проектом</a:t>
            </a:r>
            <a:endParaRPr lang="ru-RU" sz="44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836712"/>
            <a:ext cx="5040560" cy="3780420"/>
          </a:xfrm>
          <a:prstGeom prst="rect">
            <a:avLst/>
          </a:prstGeom>
          <a:ln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693634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653286"/>
            <a:ext cx="4038600" cy="3028949"/>
          </a:xfrm>
          <a:ln>
            <a:solidFill>
              <a:srgbClr val="002060"/>
            </a:solidFill>
          </a:ln>
        </p:spPr>
      </p:pic>
      <p:pic>
        <p:nvPicPr>
          <p:cNvPr id="12" name="Объект 11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908720"/>
            <a:ext cx="3431534" cy="2573651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3076" name="Picture 4" descr="D:\3 класс\118___09\IMG_456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83341"/>
            <a:ext cx="4392488" cy="3294366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D:\3 класс\118___09\IMG_457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305136"/>
            <a:ext cx="3312368" cy="2348880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Заголовок 1"/>
          <p:cNvSpPr>
            <a:spLocks noGrp="1"/>
          </p:cNvSpPr>
          <p:nvPr>
            <p:ph type="title"/>
          </p:nvPr>
        </p:nvSpPr>
        <p:spPr>
          <a:xfrm>
            <a:off x="467544" y="27566"/>
            <a:ext cx="8676456" cy="737138"/>
          </a:xfrm>
        </p:spPr>
        <p:txBody>
          <a:bodyPr/>
          <a:lstStyle/>
          <a:p>
            <a:r>
              <a:rPr lang="ru-RU" sz="4400" dirty="0" smtClean="0"/>
              <a:t>Этапы работы над проектом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31407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0" y="-28255"/>
            <a:ext cx="4680520" cy="720951"/>
          </a:xfrm>
        </p:spPr>
        <p:txBody>
          <a:bodyPr/>
          <a:lstStyle/>
          <a:p>
            <a:r>
              <a:rPr lang="ru-RU" sz="4400" dirty="0" smtClean="0"/>
              <a:t>Проект готов!</a:t>
            </a:r>
            <a:endParaRPr lang="ru-RU" sz="4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692696"/>
            <a:ext cx="5472608" cy="4104456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818617"/>
            <a:ext cx="4041775" cy="3029420"/>
          </a:xfrm>
          <a:ln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3787983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212</TotalTime>
  <Words>88</Words>
  <Application>Microsoft Office PowerPoint</Application>
  <PresentationFormat>Экран (4:3)</PresentationFormat>
  <Paragraphs>17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Arial Black</vt:lpstr>
      <vt:lpstr>Century Gothic</vt:lpstr>
      <vt:lpstr>Courier New</vt:lpstr>
      <vt:lpstr>Palatino Linotype</vt:lpstr>
      <vt:lpstr>Исполнительная</vt:lpstr>
      <vt:lpstr>Проект «Безопасный маршрут Школа-Дом»</vt:lpstr>
      <vt:lpstr>Этапы работы над проектом</vt:lpstr>
      <vt:lpstr>Представление плана безопасного маршрута «Школа №17-Дом»</vt:lpstr>
      <vt:lpstr>Представление плана безопасного маршрута «Школа №17-Дом»</vt:lpstr>
      <vt:lpstr>Наши планы безопасного маршрута «Школа №17-Дом»</vt:lpstr>
      <vt:lpstr>Наши планы безопасного маршрута «Школа №17-Дом»</vt:lpstr>
      <vt:lpstr>Этапы работы над проектом</vt:lpstr>
      <vt:lpstr>Этапы работы над проектом</vt:lpstr>
      <vt:lpstr>Проект готов!</vt:lpstr>
      <vt:lpstr>Проект готов!</vt:lpstr>
      <vt:lpstr>Наши проекты!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«Безопасный маршрут Школа-Дом»</dc:title>
  <dc:creator>Администратор</dc:creator>
  <cp:lastModifiedBy>Бабченко</cp:lastModifiedBy>
  <cp:revision>39</cp:revision>
  <dcterms:created xsi:type="dcterms:W3CDTF">2015-09-18T16:54:27Z</dcterms:created>
  <dcterms:modified xsi:type="dcterms:W3CDTF">2023-10-01T14:16:27Z</dcterms:modified>
</cp:coreProperties>
</file>