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3" r:id="rId2"/>
    <p:sldId id="257" r:id="rId3"/>
    <p:sldId id="258" r:id="rId4"/>
    <p:sldId id="260" r:id="rId5"/>
    <p:sldId id="261" r:id="rId6"/>
    <p:sldId id="262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92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76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01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641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241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1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748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51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24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50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F3251-E1D2-4AF3-A093-1070201ED6B4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8C803-B104-44C6-9F86-AC730FC4DC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73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3.wdp"/><Relationship Id="rId18" Type="http://schemas.openxmlformats.org/officeDocument/2006/relationships/image" Target="../media/image4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" Type="http://schemas.openxmlformats.org/officeDocument/2006/relationships/audio" Target="../media/media2.m4a"/><Relationship Id="rId16" Type="http://schemas.openxmlformats.org/officeDocument/2006/relationships/image" Target="../media/image10.png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11" Type="http://schemas.microsoft.com/office/2007/relationships/hdphoto" Target="../media/hdphoto2.wdp"/><Relationship Id="rId5" Type="http://schemas.microsoft.com/office/2007/relationships/media" Target="../media/media4.m4a"/><Relationship Id="rId15" Type="http://schemas.microsoft.com/office/2007/relationships/hdphoto" Target="../media/hdphoto4.wdp"/><Relationship Id="rId10" Type="http://schemas.openxmlformats.org/officeDocument/2006/relationships/image" Target="../media/image7.png"/><Relationship Id="rId4" Type="http://schemas.openxmlformats.org/officeDocument/2006/relationships/audio" Target="../media/media3.m4a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18" Type="http://schemas.openxmlformats.org/officeDocument/2006/relationships/image" Target="../media/image4.png"/><Relationship Id="rId3" Type="http://schemas.microsoft.com/office/2007/relationships/media" Target="../media/media2.m4a"/><Relationship Id="rId7" Type="http://schemas.openxmlformats.org/officeDocument/2006/relationships/slideLayout" Target="../slideLayouts/slideLayout2.xml"/><Relationship Id="rId12" Type="http://schemas.microsoft.com/office/2007/relationships/hdphoto" Target="../media/hdphoto6.wdp"/><Relationship Id="rId17" Type="http://schemas.openxmlformats.org/officeDocument/2006/relationships/image" Target="../media/image17.png"/><Relationship Id="rId2" Type="http://schemas.openxmlformats.org/officeDocument/2006/relationships/audio" Target="../media/media5.m4a"/><Relationship Id="rId16" Type="http://schemas.openxmlformats.org/officeDocument/2006/relationships/image" Target="../media/image10.png"/><Relationship Id="rId1" Type="http://schemas.microsoft.com/office/2007/relationships/media" Target="../media/media5.m4a"/><Relationship Id="rId6" Type="http://schemas.openxmlformats.org/officeDocument/2006/relationships/audio" Target="../media/media3.m4a"/><Relationship Id="rId11" Type="http://schemas.openxmlformats.org/officeDocument/2006/relationships/image" Target="../media/image14.png"/><Relationship Id="rId5" Type="http://schemas.microsoft.com/office/2007/relationships/media" Target="../media/media3.m4a"/><Relationship Id="rId15" Type="http://schemas.microsoft.com/office/2007/relationships/hdphoto" Target="../media/hdphoto7.wdp"/><Relationship Id="rId10" Type="http://schemas.microsoft.com/office/2007/relationships/hdphoto" Target="../media/hdphoto5.wdp"/><Relationship Id="rId4" Type="http://schemas.openxmlformats.org/officeDocument/2006/relationships/audio" Target="../media/media2.m4a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1.png"/><Relationship Id="rId3" Type="http://schemas.microsoft.com/office/2007/relationships/media" Target="../media/media2.m4a"/><Relationship Id="rId7" Type="http://schemas.openxmlformats.org/officeDocument/2006/relationships/slideLayout" Target="../slideLayouts/slideLayout2.xml"/><Relationship Id="rId12" Type="http://schemas.microsoft.com/office/2007/relationships/hdphoto" Target="../media/hdphoto8.wdp"/><Relationship Id="rId17" Type="http://schemas.openxmlformats.org/officeDocument/2006/relationships/image" Target="../media/image4.png"/><Relationship Id="rId2" Type="http://schemas.openxmlformats.org/officeDocument/2006/relationships/audio" Target="../media/media6.m4a"/><Relationship Id="rId16" Type="http://schemas.openxmlformats.org/officeDocument/2006/relationships/image" Target="../media/image23.png"/><Relationship Id="rId1" Type="http://schemas.microsoft.com/office/2007/relationships/media" Target="../media/media6.m4a"/><Relationship Id="rId6" Type="http://schemas.openxmlformats.org/officeDocument/2006/relationships/audio" Target="../media/media3.m4a"/><Relationship Id="rId11" Type="http://schemas.openxmlformats.org/officeDocument/2006/relationships/image" Target="../media/image20.png"/><Relationship Id="rId5" Type="http://schemas.microsoft.com/office/2007/relationships/media" Target="../media/media3.m4a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audio" Target="../media/media2.m4a"/><Relationship Id="rId9" Type="http://schemas.openxmlformats.org/officeDocument/2006/relationships/image" Target="../media/image19.png"/><Relationship Id="rId1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10.wdp"/><Relationship Id="rId18" Type="http://schemas.openxmlformats.org/officeDocument/2006/relationships/image" Target="../media/image15.png"/><Relationship Id="rId3" Type="http://schemas.microsoft.com/office/2007/relationships/media" Target="../media/media3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7.png"/><Relationship Id="rId17" Type="http://schemas.openxmlformats.org/officeDocument/2006/relationships/image" Target="../media/image31.png"/><Relationship Id="rId2" Type="http://schemas.openxmlformats.org/officeDocument/2006/relationships/audio" Target="../media/media7.m4a"/><Relationship Id="rId16" Type="http://schemas.openxmlformats.org/officeDocument/2006/relationships/image" Target="../media/image30.png"/><Relationship Id="rId1" Type="http://schemas.microsoft.com/office/2007/relationships/media" Target="../media/media7.m4a"/><Relationship Id="rId6" Type="http://schemas.openxmlformats.org/officeDocument/2006/relationships/audio" Target="../media/media2.m4a"/><Relationship Id="rId11" Type="http://schemas.openxmlformats.org/officeDocument/2006/relationships/image" Target="../media/image26.png"/><Relationship Id="rId5" Type="http://schemas.microsoft.com/office/2007/relationships/media" Target="../media/media2.m4a"/><Relationship Id="rId15" Type="http://schemas.openxmlformats.org/officeDocument/2006/relationships/image" Target="../media/image29.png"/><Relationship Id="rId10" Type="http://schemas.microsoft.com/office/2007/relationships/hdphoto" Target="../media/hdphoto9.wdp"/><Relationship Id="rId19" Type="http://schemas.openxmlformats.org/officeDocument/2006/relationships/image" Target="../media/image4.png"/><Relationship Id="rId4" Type="http://schemas.openxmlformats.org/officeDocument/2006/relationships/audio" Target="../media/media3.m4a"/><Relationship Id="rId9" Type="http://schemas.openxmlformats.org/officeDocument/2006/relationships/image" Target="../media/image25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«Помоги найти»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8077" y="4132980"/>
            <a:ext cx="6086168" cy="16557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Аллаярова Камила Зерипбаевна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Должность: Воспитатель б\к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6698" y="0"/>
            <a:ext cx="8598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 средняя общеобразовательная школа № 7 г.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Ивделя.  Дошкольное образование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1306" y="6025454"/>
            <a:ext cx="2961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Ивдель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435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53" b="90736" l="6692" r="920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734" y="1958527"/>
            <a:ext cx="5604266" cy="52119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48" y="313899"/>
            <a:ext cx="4339261" cy="3419773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2097622" y="1249779"/>
            <a:ext cx="5390865" cy="4967785"/>
            <a:chOff x="2029383" y="1249779"/>
            <a:chExt cx="5390865" cy="4967785"/>
          </a:xfrm>
        </p:grpSpPr>
        <p:sp>
          <p:nvSpPr>
            <p:cNvPr id="6" name="Вертикальный свиток 5"/>
            <p:cNvSpPr/>
            <p:nvPr/>
          </p:nvSpPr>
          <p:spPr>
            <a:xfrm>
              <a:off x="2029383" y="1249779"/>
              <a:ext cx="5390865" cy="4967785"/>
            </a:xfrm>
            <a:prstGeom prst="verticalScroll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dk1">
                    <a:alpha val="47000"/>
                  </a:schemeClr>
                </a:solidFill>
              </a:endParaRPr>
            </a:p>
          </p:txBody>
        </p:sp>
        <p:sp>
          <p:nvSpPr>
            <p:cNvPr id="7" name="TextBox 6"/>
            <p:cNvSpPr txBox="1">
              <a:spLocks/>
            </p:cNvSpPr>
            <p:nvPr/>
          </p:nvSpPr>
          <p:spPr>
            <a:xfrm>
              <a:off x="3493827" y="2115402"/>
              <a:ext cx="3093907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Здравствуйте друзья!</a:t>
              </a:r>
            </a:p>
            <a:p>
              <a:r>
                <a:rPr lang="ru-RU" dirty="0" smtClean="0"/>
                <a:t>Я, учёный-кот, Котофей Иванович. </a:t>
              </a:r>
            </a:p>
            <a:p>
              <a:r>
                <a:rPr lang="ru-RU" dirty="0" smtClean="0"/>
                <a:t>У меня к вам непростая просьба о помощи: я не могу вспомнить кому какой предмет я должен отдать!</a:t>
              </a:r>
              <a:br>
                <a:rPr lang="ru-RU" dirty="0" smtClean="0"/>
              </a:br>
              <a:r>
                <a:rPr lang="ru-RU" dirty="0" smtClean="0"/>
                <a:t>Вчера всё помнил, а сейчас забыл, вот не задача.</a:t>
              </a:r>
              <a:br>
                <a:rPr lang="ru-RU" dirty="0" smtClean="0"/>
              </a:br>
              <a:r>
                <a:rPr lang="ru-RU" dirty="0" smtClean="0"/>
                <a:t>Вы ведь мне поможете?</a:t>
              </a:r>
            </a:p>
            <a:p>
              <a:r>
                <a:rPr lang="ru-RU" dirty="0" smtClean="0"/>
                <a:t>Я буду присылать письма с заданиями, не подведите меня ребята!</a:t>
              </a:r>
              <a:endParaRPr lang="ru-RU" dirty="0"/>
            </a:p>
          </p:txBody>
        </p:sp>
      </p:grpSp>
      <p:pic>
        <p:nvPicPr>
          <p:cNvPr id="10" name="письм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740160" y="2035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5" y="354842"/>
            <a:ext cx="2199777" cy="1733645"/>
          </a:xfrm>
        </p:spPr>
      </p:pic>
      <p:sp>
        <p:nvSpPr>
          <p:cNvPr id="5" name="Вертикальный свиток 4"/>
          <p:cNvSpPr/>
          <p:nvPr/>
        </p:nvSpPr>
        <p:spPr>
          <a:xfrm>
            <a:off x="1142715" y="457011"/>
            <a:ext cx="3234519" cy="2401627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Задание №1</a:t>
            </a:r>
          </a:p>
          <a:p>
            <a:pPr algn="ctr"/>
            <a:r>
              <a:rPr lang="ru-RU" dirty="0" smtClean="0"/>
              <a:t>Помогите мальчику  Мише, найдите его игрушки!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70" y="3111311"/>
            <a:ext cx="3327781" cy="3327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92" b="98690" l="3275" r="914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29" y="763896"/>
            <a:ext cx="1992573" cy="19925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61" b="92627" l="3306" r="982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951" y="3261815"/>
            <a:ext cx="2610939" cy="17027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000" b="95889" l="2222" r="9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259" y="3971498"/>
            <a:ext cx="2777319" cy="27773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592" y="928048"/>
            <a:ext cx="2736672" cy="2704744"/>
          </a:xfrm>
          <a:prstGeom prst="rect">
            <a:avLst/>
          </a:prstGeom>
        </p:spPr>
      </p:pic>
      <p:pic>
        <p:nvPicPr>
          <p:cNvPr id="12" name="правильн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5715991" y="5752411"/>
            <a:ext cx="854268" cy="854268"/>
          </a:xfrm>
          <a:prstGeom prst="rect">
            <a:avLst/>
          </a:prstGeom>
        </p:spPr>
      </p:pic>
      <p:pic>
        <p:nvPicPr>
          <p:cNvPr id="13" name="правильн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6453341" y="375125"/>
            <a:ext cx="609600" cy="609600"/>
          </a:xfrm>
          <a:prstGeom prst="rect">
            <a:avLst/>
          </a:prstGeom>
        </p:spPr>
      </p:pic>
      <p:pic>
        <p:nvPicPr>
          <p:cNvPr id="14" name="не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0053448" y="3111311"/>
            <a:ext cx="609600" cy="609600"/>
          </a:xfrm>
          <a:prstGeom prst="rect">
            <a:avLst/>
          </a:prstGeom>
        </p:spPr>
      </p:pic>
      <p:pic>
        <p:nvPicPr>
          <p:cNvPr id="15" name="не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3598732" y="4313973"/>
            <a:ext cx="609600" cy="609600"/>
          </a:xfrm>
          <a:prstGeom prst="rect">
            <a:avLst/>
          </a:prstGeom>
        </p:spPr>
      </p:pic>
      <p:pic>
        <p:nvPicPr>
          <p:cNvPr id="16" name="игрушки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331170" y="24334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8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8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8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86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4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22" y="122830"/>
            <a:ext cx="2355302" cy="1856214"/>
          </a:xfrm>
        </p:spPr>
      </p:pic>
      <p:sp>
        <p:nvSpPr>
          <p:cNvPr id="5" name="Вертикальный свиток 4"/>
          <p:cNvSpPr/>
          <p:nvPr/>
        </p:nvSpPr>
        <p:spPr>
          <a:xfrm>
            <a:off x="1624085" y="122830"/>
            <a:ext cx="2947916" cy="2511188"/>
          </a:xfrm>
          <a:prstGeom prst="verticalScroll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</a:rPr>
              <a:t>Задание №2</a:t>
            </a:r>
          </a:p>
          <a:p>
            <a:pPr algn="ctr"/>
            <a:r>
              <a:rPr lang="ru-RU" dirty="0" smtClean="0">
                <a:ln w="0"/>
                <a:solidFill>
                  <a:schemeClr val="tx1"/>
                </a:solidFill>
              </a:rPr>
              <a:t>Помогите повару, найдите посуду для приготовления еды для ребят в садике!</a:t>
            </a:r>
            <a:endParaRPr lang="ru-RU" dirty="0">
              <a:ln w="0"/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87" b="100000" l="426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90" y="2430947"/>
            <a:ext cx="2756847" cy="41474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609" b="98261" l="6720" r="926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1" y="625069"/>
            <a:ext cx="2729551" cy="2008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664" y="499726"/>
            <a:ext cx="2892805" cy="22596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462" l="1367" r="978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789" y="4287043"/>
            <a:ext cx="2088002" cy="21819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344" y="4287043"/>
            <a:ext cx="2015888" cy="19923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742" y="2759359"/>
            <a:ext cx="3327210" cy="1663605"/>
          </a:xfrm>
          <a:prstGeom prst="rect">
            <a:avLst/>
          </a:prstGeom>
        </p:spPr>
      </p:pic>
      <p:pic>
        <p:nvPicPr>
          <p:cNvPr id="12" name="пова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976750" y="2329218"/>
            <a:ext cx="609600" cy="609600"/>
          </a:xfrm>
          <a:prstGeom prst="rect">
            <a:avLst/>
          </a:prstGeom>
        </p:spPr>
      </p:pic>
      <p:pic>
        <p:nvPicPr>
          <p:cNvPr id="13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9517039" y="194926"/>
            <a:ext cx="609600" cy="609600"/>
          </a:xfrm>
          <a:prstGeom prst="rect">
            <a:avLst/>
          </a:prstGeom>
        </p:spPr>
      </p:pic>
      <p:pic>
        <p:nvPicPr>
          <p:cNvPr id="14" name="не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10203976" y="3715803"/>
            <a:ext cx="609600" cy="609600"/>
          </a:xfrm>
          <a:prstGeom prst="rect">
            <a:avLst/>
          </a:prstGeom>
        </p:spPr>
      </p:pic>
      <p:pic>
        <p:nvPicPr>
          <p:cNvPr id="15" name="не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5966189" y="1019942"/>
            <a:ext cx="609600" cy="609600"/>
          </a:xfrm>
          <a:prstGeom prst="rect">
            <a:avLst/>
          </a:prstGeom>
        </p:spPr>
      </p:pic>
      <p:pic>
        <p:nvPicPr>
          <p:cNvPr id="16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6530352" y="5247981"/>
            <a:ext cx="609600" cy="609600"/>
          </a:xfrm>
          <a:prstGeom prst="rect">
            <a:avLst/>
          </a:prstGeom>
        </p:spPr>
      </p:pic>
      <p:pic>
        <p:nvPicPr>
          <p:cNvPr id="17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4572001" y="24545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2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8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86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8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99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3" y="0"/>
            <a:ext cx="2667014" cy="2101874"/>
          </a:xfrm>
        </p:spPr>
      </p:pic>
      <p:sp>
        <p:nvSpPr>
          <p:cNvPr id="5" name="Вертикальный свиток 4"/>
          <p:cNvSpPr/>
          <p:nvPr/>
        </p:nvSpPr>
        <p:spPr>
          <a:xfrm>
            <a:off x="1325417" y="504967"/>
            <a:ext cx="2864446" cy="2047284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Задание №3</a:t>
            </a:r>
          </a:p>
          <a:p>
            <a:pPr algn="ctr"/>
            <a:r>
              <a:rPr lang="ru-RU" dirty="0" smtClean="0"/>
              <a:t>Нужно найти доктору его предметы, иначе без них он не может вылечить ребят!</a:t>
            </a:r>
          </a:p>
          <a:p>
            <a:pPr algn="ctr"/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46" y="1112581"/>
            <a:ext cx="1399241" cy="19785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786" y="322061"/>
            <a:ext cx="2915503" cy="14577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85" b="97692" l="4734" r="976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038" y="4169725"/>
            <a:ext cx="1335471" cy="20047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56" b="100000" l="3111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439" y="2552251"/>
            <a:ext cx="2313296" cy="23132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356" y="4693866"/>
            <a:ext cx="875316" cy="12643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96" y="2141852"/>
            <a:ext cx="2777582" cy="4183039"/>
          </a:xfrm>
          <a:prstGeom prst="rect">
            <a:avLst/>
          </a:prstGeom>
        </p:spPr>
      </p:pic>
      <p:pic>
        <p:nvPicPr>
          <p:cNvPr id="15" name="докто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384741" y="2247451"/>
            <a:ext cx="609600" cy="609600"/>
          </a:xfrm>
          <a:prstGeom prst="rect">
            <a:avLst/>
          </a:prstGeom>
        </p:spPr>
      </p:pic>
      <p:pic>
        <p:nvPicPr>
          <p:cNvPr id="16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4641697" y="4867299"/>
            <a:ext cx="609600" cy="609600"/>
          </a:xfrm>
          <a:prstGeom prst="rect">
            <a:avLst/>
          </a:prstGeom>
        </p:spPr>
      </p:pic>
      <p:pic>
        <p:nvPicPr>
          <p:cNvPr id="17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9721521" y="5564874"/>
            <a:ext cx="609600" cy="609600"/>
          </a:xfrm>
          <a:prstGeom prst="rect">
            <a:avLst/>
          </a:prstGeom>
        </p:spPr>
      </p:pic>
      <p:pic>
        <p:nvPicPr>
          <p:cNvPr id="18" name="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4155080" y="2429562"/>
            <a:ext cx="609600" cy="609600"/>
          </a:xfrm>
          <a:prstGeom prst="rect">
            <a:avLst/>
          </a:prstGeom>
        </p:spPr>
      </p:pic>
      <p:pic>
        <p:nvPicPr>
          <p:cNvPr id="19" name="не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9578737" y="3099299"/>
            <a:ext cx="609600" cy="609600"/>
          </a:xfrm>
          <a:prstGeom prst="rect">
            <a:avLst/>
          </a:prstGeom>
        </p:spPr>
      </p:pic>
      <p:pic>
        <p:nvPicPr>
          <p:cNvPr id="20" name="не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7816186" y="3220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6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6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86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8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8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90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75" y="136478"/>
            <a:ext cx="2161379" cy="1703383"/>
          </a:xfrm>
        </p:spPr>
      </p:pic>
      <p:sp>
        <p:nvSpPr>
          <p:cNvPr id="5" name="Вертикальный свиток 4"/>
          <p:cNvSpPr/>
          <p:nvPr/>
        </p:nvSpPr>
        <p:spPr>
          <a:xfrm>
            <a:off x="1050878" y="420494"/>
            <a:ext cx="3179928" cy="2456597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Задание №4</a:t>
            </a:r>
          </a:p>
          <a:p>
            <a:pPr algn="ctr"/>
            <a:r>
              <a:rPr lang="ru-RU" dirty="0" smtClean="0"/>
              <a:t>Нужно помочь строителю, найдите инструменты !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67" b="99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7063" y="2552132"/>
            <a:ext cx="5450005" cy="40875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188" y="1218621"/>
            <a:ext cx="1866713" cy="18449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188" b="98281" l="6050" r="898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195" y="3888318"/>
            <a:ext cx="2139223" cy="24361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917" y="585793"/>
            <a:ext cx="838429" cy="12110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76" y="136478"/>
            <a:ext cx="3863831" cy="28978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514" y="2672375"/>
            <a:ext cx="1430266" cy="20224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900" y="3390898"/>
            <a:ext cx="1143655" cy="171548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89" y="4729247"/>
            <a:ext cx="2228093" cy="1740412"/>
          </a:xfrm>
          <a:prstGeom prst="rect">
            <a:avLst/>
          </a:prstGeom>
        </p:spPr>
      </p:pic>
      <p:pic>
        <p:nvPicPr>
          <p:cNvPr id="16" name="строител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475877" y="1957184"/>
            <a:ext cx="609600" cy="609600"/>
          </a:xfrm>
          <a:prstGeom prst="rect">
            <a:avLst/>
          </a:prstGeom>
        </p:spPr>
      </p:pic>
      <p:pic>
        <p:nvPicPr>
          <p:cNvPr id="17" name="не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6563312" y="280993"/>
            <a:ext cx="609600" cy="609600"/>
          </a:xfrm>
          <a:prstGeom prst="rect">
            <a:avLst/>
          </a:prstGeom>
        </p:spPr>
      </p:pic>
      <p:pic>
        <p:nvPicPr>
          <p:cNvPr id="18" name="не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7530864" y="2928304"/>
            <a:ext cx="609600" cy="609600"/>
          </a:xfrm>
          <a:prstGeom prst="rect">
            <a:avLst/>
          </a:prstGeom>
        </p:spPr>
      </p:pic>
      <p:pic>
        <p:nvPicPr>
          <p:cNvPr id="19" name="неправиль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5671689" y="5895060"/>
            <a:ext cx="609600" cy="609600"/>
          </a:xfrm>
          <a:prstGeom prst="rect">
            <a:avLst/>
          </a:prstGeom>
        </p:spPr>
      </p:pic>
      <p:pic>
        <p:nvPicPr>
          <p:cNvPr id="20" name="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11015770" y="378569"/>
            <a:ext cx="609600" cy="609600"/>
          </a:xfrm>
          <a:prstGeom prst="rect">
            <a:avLst/>
          </a:prstGeom>
        </p:spPr>
      </p:pic>
      <p:pic>
        <p:nvPicPr>
          <p:cNvPr id="21" name="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11015770" y="4989853"/>
            <a:ext cx="609600" cy="609600"/>
          </a:xfrm>
          <a:prstGeom prst="rect">
            <a:avLst/>
          </a:prstGeom>
        </p:spPr>
      </p:pic>
      <p:pic>
        <p:nvPicPr>
          <p:cNvPr id="22" name="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4501007" y="441475"/>
            <a:ext cx="609600" cy="609600"/>
          </a:xfrm>
          <a:prstGeom prst="rect">
            <a:avLst/>
          </a:prstGeom>
        </p:spPr>
      </p:pic>
      <p:pic>
        <p:nvPicPr>
          <p:cNvPr id="23" name="правиль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4641393" y="36390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83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86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83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8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86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283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66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936" y="26658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 Вы такие молодцы!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6953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122</Words>
  <Application>Microsoft Office PowerPoint</Application>
  <PresentationFormat>Широкоэкранный</PresentationFormat>
  <Paragraphs>20</Paragraphs>
  <Slides>7</Slides>
  <Notes>0</Notes>
  <HiddenSlides>0</HiddenSlides>
  <MMClips>26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«Помоги найти»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 Вы такие молодцы!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с использованием ИКТ «Кому это принадлежит?» в подготовительной к школе группе</dc:title>
  <dc:creator>AMD</dc:creator>
  <cp:lastModifiedBy>Магиния</cp:lastModifiedBy>
  <cp:revision>43</cp:revision>
  <dcterms:created xsi:type="dcterms:W3CDTF">2017-12-05T14:23:00Z</dcterms:created>
  <dcterms:modified xsi:type="dcterms:W3CDTF">2022-05-11T15:36:48Z</dcterms:modified>
</cp:coreProperties>
</file>