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ED865-B51E-4298-A0A8-3BA0FEEEAC63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09C7-D8B3-4B73-8144-3C7C0EC6ECDD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8506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ED865-B51E-4298-A0A8-3BA0FEEEAC63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09C7-D8B3-4B73-8144-3C7C0EC6E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568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ED865-B51E-4298-A0A8-3BA0FEEEAC63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09C7-D8B3-4B73-8144-3C7C0EC6E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5788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ED865-B51E-4298-A0A8-3BA0FEEEAC63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09C7-D8B3-4B73-8144-3C7C0EC6ECD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75151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ED865-B51E-4298-A0A8-3BA0FEEEAC63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09C7-D8B3-4B73-8144-3C7C0EC6E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0476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ED865-B51E-4298-A0A8-3BA0FEEEAC63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09C7-D8B3-4B73-8144-3C7C0EC6ECD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948152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ED865-B51E-4298-A0A8-3BA0FEEEAC63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09C7-D8B3-4B73-8144-3C7C0EC6E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141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ED865-B51E-4298-A0A8-3BA0FEEEAC63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09C7-D8B3-4B73-8144-3C7C0EC6E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9648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ED865-B51E-4298-A0A8-3BA0FEEEAC63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09C7-D8B3-4B73-8144-3C7C0EC6E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565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ED865-B51E-4298-A0A8-3BA0FEEEAC63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09C7-D8B3-4B73-8144-3C7C0EC6E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745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ED865-B51E-4298-A0A8-3BA0FEEEAC63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09C7-D8B3-4B73-8144-3C7C0EC6E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032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ED865-B51E-4298-A0A8-3BA0FEEEAC63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09C7-D8B3-4B73-8144-3C7C0EC6E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005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ED865-B51E-4298-A0A8-3BA0FEEEAC63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09C7-D8B3-4B73-8144-3C7C0EC6E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731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ED865-B51E-4298-A0A8-3BA0FEEEAC63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09C7-D8B3-4B73-8144-3C7C0EC6E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159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ED865-B51E-4298-A0A8-3BA0FEEEAC63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09C7-D8B3-4B73-8144-3C7C0EC6E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355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ED865-B51E-4298-A0A8-3BA0FEEEAC63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09C7-D8B3-4B73-8144-3C7C0EC6E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915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ED865-B51E-4298-A0A8-3BA0FEEEAC63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709C7-D8B3-4B73-8144-3C7C0EC6E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260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17ED865-B51E-4298-A0A8-3BA0FEEEAC63}" type="datetimeFigureOut">
              <a:rPr lang="ru-RU" smtClean="0"/>
              <a:t>04.09.2023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B4709C7-D8B3-4B73-8144-3C7C0EC6E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2170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2" y="726743"/>
            <a:ext cx="8001000" cy="2971801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Рождения города Москва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2" y="4799210"/>
            <a:ext cx="6400800" cy="1947333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bg1"/>
                </a:solidFill>
              </a:rPr>
              <a:t>Презентацию составил: воспитатель МАОУ СОШ №7 ДО Аллаярова К.З.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4888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76" r="-3630"/>
          <a:stretch/>
        </p:blipFill>
        <p:spPr>
          <a:xfrm>
            <a:off x="8101013" y="2212643"/>
            <a:ext cx="3505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74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61" y="-1"/>
            <a:ext cx="10445087" cy="684948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086" y="-1"/>
            <a:ext cx="11657913" cy="1569494"/>
          </a:xfrm>
        </p:spPr>
        <p:txBody>
          <a:bodyPr>
            <a:normAutofit/>
          </a:bodyPr>
          <a:lstStyle/>
          <a:p>
            <a:pPr algn="just"/>
            <a:r>
              <a:rPr lang="ru-RU" b="1" u="sng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исторический </a:t>
            </a:r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</a:t>
            </a:r>
            <a:endParaRPr lang="ru-RU" u="sng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46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06"/>
          <a:stretch/>
        </p:blipFill>
        <p:spPr>
          <a:xfrm>
            <a:off x="-614149" y="0"/>
            <a:ext cx="6768839" cy="686275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45" y="-141229"/>
            <a:ext cx="8534400" cy="1507067"/>
          </a:xfrm>
        </p:spPr>
        <p:txBody>
          <a:bodyPr>
            <a:normAutofit/>
          </a:bodyPr>
          <a:lstStyle/>
          <a:p>
            <a:r>
              <a:rPr lang="ru-RU" sz="4800" b="1" u="sng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Кремль</a:t>
            </a:r>
            <a:endParaRPr lang="ru-RU" sz="4800" u="sng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051" y="0"/>
            <a:ext cx="4849504" cy="32456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341" y="3402012"/>
            <a:ext cx="5186008" cy="3455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92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3532"/>
            <a:ext cx="12228394" cy="611419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552" y="-1"/>
            <a:ext cx="11121102" cy="900753"/>
          </a:xfrm>
        </p:spPr>
        <p:txBody>
          <a:bodyPr>
            <a:normAutofit/>
          </a:bodyPr>
          <a:lstStyle/>
          <a:p>
            <a:pPr algn="ctr"/>
            <a:r>
              <a:rPr lang="ru-RU" sz="4000" b="1" u="sng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Царь-колокол и </a:t>
            </a:r>
            <a:r>
              <a:rPr lang="ru-RU" sz="4000" b="1" u="sng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царь-пушка</a:t>
            </a:r>
            <a:endParaRPr lang="ru-RU" sz="4000" u="sng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62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98222"/>
            <a:ext cx="12494074" cy="3442017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55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1693" y="-139259"/>
            <a:ext cx="8534400" cy="1507067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483" y="1091946"/>
            <a:ext cx="9914397" cy="5463935"/>
          </a:xfrm>
        </p:spPr>
      </p:pic>
    </p:spTree>
    <p:extLst>
      <p:ext uri="{BB962C8B-B14F-4D97-AF65-F5344CB8AC3E}">
        <p14:creationId xmlns:p14="http://schemas.microsoft.com/office/powerpoint/2010/main" val="10292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340" y="-14862"/>
            <a:ext cx="9266867" cy="6941101"/>
          </a:xfrm>
        </p:spPr>
      </p:pic>
    </p:spTree>
    <p:extLst>
      <p:ext uri="{BB962C8B-B14F-4D97-AF65-F5344CB8AC3E}">
        <p14:creationId xmlns:p14="http://schemas.microsoft.com/office/powerpoint/2010/main" val="214792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9681" y="-67734"/>
            <a:ext cx="8534400" cy="725235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Москва – Столица России</a:t>
            </a: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730" y="657501"/>
            <a:ext cx="9292301" cy="6200499"/>
          </a:xfrm>
        </p:spPr>
      </p:pic>
    </p:spTree>
    <p:extLst>
      <p:ext uri="{BB962C8B-B14F-4D97-AF65-F5344CB8AC3E}">
        <p14:creationId xmlns:p14="http://schemas.microsoft.com/office/powerpoint/2010/main" val="126963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069" y="798603"/>
            <a:ext cx="6428096" cy="5182737"/>
          </a:xfrm>
        </p:spPr>
        <p:txBody>
          <a:bodyPr>
            <a:normAutofit/>
          </a:bodyPr>
          <a:lstStyle/>
          <a:p>
            <a:pPr algn="just"/>
            <a:r>
              <a:rPr lang="ru-RU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Основатель Москвы – князь Юрий долгорукий, ему в центре города установлен памятник</a:t>
            </a:r>
            <a:endParaRPr lang="ru-RU" cap="none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31" t="13018" r="26631"/>
          <a:stretch/>
        </p:blipFill>
        <p:spPr>
          <a:xfrm>
            <a:off x="6755643" y="95533"/>
            <a:ext cx="5327176" cy="6588876"/>
          </a:xfrm>
        </p:spPr>
      </p:pic>
    </p:spTree>
    <p:extLst>
      <p:ext uri="{BB962C8B-B14F-4D97-AF65-F5344CB8AC3E}">
        <p14:creationId xmlns:p14="http://schemas.microsoft.com/office/powerpoint/2010/main" val="44406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0167" y1="22667" x2="20167" y2="22667"/>
                        <a14:foregroundMark x1="28167" y1="44667" x2="28167" y2="44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1487606"/>
            <a:ext cx="10809240" cy="554781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194" y="120049"/>
            <a:ext cx="11641540" cy="1913467"/>
          </a:xfrm>
        </p:spPr>
        <p:txBody>
          <a:bodyPr>
            <a:noAutofit/>
          </a:bodyPr>
          <a:lstStyle/>
          <a:p>
            <a:pPr algn="just"/>
            <a:r>
              <a:rPr lang="ru-RU" sz="3800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гербе и флаге  Москвы изображён всадник с копьём, поражающий змея. Это святой Георгий Победоносец.</a:t>
            </a:r>
            <a:endParaRPr lang="ru-RU" sz="3800" cap="none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65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367" y="0"/>
            <a:ext cx="9878254" cy="6893397"/>
          </a:xfrm>
        </p:spPr>
      </p:pic>
      <p:sp>
        <p:nvSpPr>
          <p:cNvPr id="5" name="TextBox 4"/>
          <p:cNvSpPr txBox="1"/>
          <p:nvPr/>
        </p:nvSpPr>
        <p:spPr>
          <a:xfrm>
            <a:off x="824327" y="2338702"/>
            <a:ext cx="1106833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u="sng" dirty="0" smtClean="0">
                <a:solidFill>
                  <a:schemeClr val="accent2">
                    <a:lumMod val="50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Достопримечательности</a:t>
            </a:r>
            <a:endParaRPr lang="ru-RU" sz="6600" b="1" u="sng" dirty="0">
              <a:solidFill>
                <a:schemeClr val="accent2">
                  <a:lumMod val="50000"/>
                </a:schemeClr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6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732" y="-13649"/>
            <a:ext cx="9162197" cy="687164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2887" y="0"/>
            <a:ext cx="8534400" cy="1507067"/>
          </a:xfrm>
        </p:spPr>
        <p:txBody>
          <a:bodyPr>
            <a:normAutofit/>
          </a:bodyPr>
          <a:lstStyle/>
          <a:p>
            <a:r>
              <a:rPr lang="ru-RU" sz="4800" b="1" u="sng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</a:t>
            </a:r>
            <a:r>
              <a:rPr lang="ru-RU" sz="4800" b="1" u="sng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</a:t>
            </a:r>
            <a:endParaRPr lang="ru-RU" sz="4800" u="sng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44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43" y="-2627"/>
            <a:ext cx="10294961" cy="686062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350" y="0"/>
            <a:ext cx="8534400" cy="1507067"/>
          </a:xfrm>
        </p:spPr>
        <p:txBody>
          <a:bodyPr>
            <a:normAutofit/>
          </a:bodyPr>
          <a:lstStyle/>
          <a:p>
            <a:r>
              <a:rPr lang="ru-RU" sz="4800" b="1" u="sng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Мавзолей</a:t>
            </a:r>
            <a:endParaRPr lang="ru-RU" sz="4800" u="sng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389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46</TotalTime>
  <Words>67</Words>
  <Application>Microsoft Office PowerPoint</Application>
  <PresentationFormat>Широкоэкранный</PresentationFormat>
  <Paragraphs>13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Century Gothic</vt:lpstr>
      <vt:lpstr>Segoe UI Black</vt:lpstr>
      <vt:lpstr>Times New Roman</vt:lpstr>
      <vt:lpstr>Wingdings 3</vt:lpstr>
      <vt:lpstr>Сектор</vt:lpstr>
      <vt:lpstr>День Рождения города Москва</vt:lpstr>
      <vt:lpstr>Россия</vt:lpstr>
      <vt:lpstr>Презентация PowerPoint</vt:lpstr>
      <vt:lpstr>Москва – Столица России</vt:lpstr>
      <vt:lpstr>Основатель Москвы – князь Юрий долгорукий, ему в центре города установлен памятник</vt:lpstr>
      <vt:lpstr>На гербе и флаге  Москвы изображён всадник с копьём, поражающий змея. Это святой Георгий Победоносец.</vt:lpstr>
      <vt:lpstr>Презентация PowerPoint</vt:lpstr>
      <vt:lpstr>Красная площадь</vt:lpstr>
      <vt:lpstr>Мавзолей</vt:lpstr>
      <vt:lpstr>Государственный исторический музей</vt:lpstr>
      <vt:lpstr>Кремль</vt:lpstr>
      <vt:lpstr>Царь-колокол и царь-пушка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Рождения города Москва</dc:title>
  <dc:creator>Магиния</dc:creator>
  <cp:lastModifiedBy>Магиния</cp:lastModifiedBy>
  <cp:revision>6</cp:revision>
  <dcterms:created xsi:type="dcterms:W3CDTF">2023-09-04T16:39:33Z</dcterms:created>
  <dcterms:modified xsi:type="dcterms:W3CDTF">2023-09-04T17:26:08Z</dcterms:modified>
</cp:coreProperties>
</file>