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62E914-6329-4659-9CDD-2A84A05002EC}" v="1" dt="2023-10-01T13:36:42.4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94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Марина Кравченко" userId="62384c82685c6223" providerId="LiveId" clId="{A762E914-6329-4659-9CDD-2A84A05002EC}"/>
    <pc:docChg chg="undo custSel addSld modSld sldOrd">
      <pc:chgData name="Марина Кравченко" userId="62384c82685c6223" providerId="LiveId" clId="{A762E914-6329-4659-9CDD-2A84A05002EC}" dt="2023-10-01T13:37:01.473" v="47" actId="1076"/>
      <pc:docMkLst>
        <pc:docMk/>
      </pc:docMkLst>
      <pc:sldChg chg="ord">
        <pc:chgData name="Марина Кравченко" userId="62384c82685c6223" providerId="LiveId" clId="{A762E914-6329-4659-9CDD-2A84A05002EC}" dt="2023-10-01T13:34:30.342" v="18"/>
        <pc:sldMkLst>
          <pc:docMk/>
          <pc:sldMk cId="1247894972" sldId="257"/>
        </pc:sldMkLst>
      </pc:sldChg>
      <pc:sldChg chg="addSp modSp new mod">
        <pc:chgData name="Марина Кравченко" userId="62384c82685c6223" providerId="LiveId" clId="{A762E914-6329-4659-9CDD-2A84A05002EC}" dt="2023-10-01T13:37:01.473" v="47" actId="1076"/>
        <pc:sldMkLst>
          <pc:docMk/>
          <pc:sldMk cId="1949713211" sldId="268"/>
        </pc:sldMkLst>
        <pc:spChg chg="mod">
          <ac:chgData name="Марина Кравченко" userId="62384c82685c6223" providerId="LiveId" clId="{A762E914-6329-4659-9CDD-2A84A05002EC}" dt="2023-10-01T13:34:41.588" v="22" actId="1076"/>
          <ac:spMkLst>
            <pc:docMk/>
            <pc:sldMk cId="1949713211" sldId="268"/>
            <ac:spMk id="2" creationId="{DACB4C3F-8F5D-B4AE-9A4F-EA4302A2C0D2}"/>
          </ac:spMkLst>
        </pc:spChg>
        <pc:spChg chg="mod">
          <ac:chgData name="Марина Кравченко" userId="62384c82685c6223" providerId="LiveId" clId="{A762E914-6329-4659-9CDD-2A84A05002EC}" dt="2023-10-01T13:36:57.729" v="45" actId="14100"/>
          <ac:spMkLst>
            <pc:docMk/>
            <pc:sldMk cId="1949713211" sldId="268"/>
            <ac:spMk id="3" creationId="{2F8D52B9-E17E-596B-EAE5-CABFCD921BC1}"/>
          </ac:spMkLst>
        </pc:spChg>
        <pc:picChg chg="add mod">
          <ac:chgData name="Марина Кравченко" userId="62384c82685c6223" providerId="LiveId" clId="{A762E914-6329-4659-9CDD-2A84A05002EC}" dt="2023-10-01T13:37:01.473" v="47" actId="1076"/>
          <ac:picMkLst>
            <pc:docMk/>
            <pc:sldMk cId="1949713211" sldId="268"/>
            <ac:picMk id="5" creationId="{ADBDF0D0-92A6-00E2-482F-75B1E68B22D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0BF1FA-7228-E002-7CDC-37281EC43A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F048FFC-39B5-09E6-9EF6-10FC77DBBF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85057404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472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53AEF-8811-D403-C8F5-8FCD6073C7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21416" y="1437286"/>
            <a:ext cx="9144000" cy="2387600"/>
          </a:xfrm>
        </p:spPr>
        <p:txBody>
          <a:bodyPr/>
          <a:lstStyle/>
          <a:p>
            <a:r>
              <a:rPr lang="ru-RU" sz="6600" b="1" dirty="0">
                <a:latin typeface="Arial Black" panose="020B0A04020102020204" pitchFamily="34" charset="0"/>
              </a:rPr>
              <a:t>ВИРУСЫ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3EA8221-D405-B971-B844-B1CBC6978F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291242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D762994-6974-8025-9C72-B77CCC5A55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000" y="1176020"/>
            <a:ext cx="10312400" cy="4505960"/>
          </a:xfrm>
        </p:spPr>
        <p:txBody>
          <a:bodyPr/>
          <a:lstStyle/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Существуют разные пути распространения вирусной инфекции: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воздушно-капельный (кашель, чихание)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с кожи на кожу (при прикосновениях и рукопожатиях)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с кожи на продукты (при прикосновениях к пище грязными руками вирусы могут попасть в пищеварительную и дыхательную системы)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через жидкие среды организма (кровь, слюну и другие)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9712072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9FC52-3116-B766-843E-32AF2153C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8" y="1967205"/>
            <a:ext cx="2010727" cy="1908363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EBE254F-F447-5EF4-01B8-34A93A5943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17525" y="1099576"/>
            <a:ext cx="9967677" cy="4810760"/>
          </a:xfrm>
        </p:spPr>
        <p:txBody>
          <a:bodyPr/>
          <a:lstStyle/>
          <a:p>
            <a:pPr algn="l"/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Виновником эпидемии, распространяющейся сегодня по миру, стал коронавирус, вирусная частица в 0,1 микрона. </a:t>
            </a:r>
          </a:p>
          <a:p>
            <a:pPr algn="l"/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Свое название он получил благодаря наростам на своей структуре, своеобразным шипам. </a:t>
            </a:r>
          </a:p>
          <a:p>
            <a:pPr algn="l"/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Внутри вируса спрятан яд, с помощью которого он подчиняет себе зараженный организм. </a:t>
            </a:r>
          </a:p>
          <a:p>
            <a:pPr algn="l"/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Этот вирус воздействует не только на человека, но и на птиц, свиней, собак и летучих мышей. </a:t>
            </a:r>
          </a:p>
          <a:p>
            <a:pPr algn="l"/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 настоящий момент выделяют от 30 до 39 разновидностей коронавирусной инфекции. Но для человека патогенно всего 6. </a:t>
            </a:r>
          </a:p>
          <a:p>
            <a:pPr algn="l"/>
            <a:r>
              <a:rPr lang="ru-RU" sz="2000" b="0" i="0" u="sng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И как любой другой вирус COVID-19 мутирует.</a:t>
            </a:r>
            <a:br>
              <a:rPr lang="ru-RU" sz="2000" u="sng" dirty="0"/>
            </a:b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90161351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5CE63D-3B60-104A-9360-DB12A90700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E814F3-92B1-3CC7-DA26-C7238B0DB7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E5250A-2328-27CD-19DC-C424A644E5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" y="131504"/>
            <a:ext cx="11755119" cy="658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579459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122BBE-275B-A203-A425-67183B0072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8640" y="-1336357"/>
            <a:ext cx="9144000" cy="2387600"/>
          </a:xfrm>
        </p:spPr>
        <p:txBody>
          <a:bodyPr/>
          <a:lstStyle/>
          <a:p>
            <a:r>
              <a:rPr lang="ru-RU" sz="5400" dirty="0">
                <a:latin typeface="Arial Black" panose="020B0A04020102020204" pitchFamily="34" charset="0"/>
              </a:rPr>
              <a:t>Профилактика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ECB3455-489E-3C79-491C-A575732F0F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1361440"/>
            <a:ext cx="9723120" cy="1945640"/>
          </a:xfrm>
        </p:spPr>
        <p:txBody>
          <a:bodyPr/>
          <a:lstStyle/>
          <a:p>
            <a:pPr algn="l"/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Сегодня следует соблюдать определенные правила гигиены: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 Соблюдение режима труда и отдыха, не допускающего развития утомления и переутомления.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Выполнение условий, обеспечивающих здоровый и полноценный сон (свежий воздух, отсутствие шума, удобная постель, оптимальная продолжительность).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Правильное здоровое питание в соответствии с потребностями организма.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Комфортный микроклимат в жилище (температура, влажность и подвижность воздуха, естественная и искусственная освещенность помещений).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Содержание в чистоте тела и тщательный уход за зубами.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 Спокойное и корректное поведение в конфликтных ситуациях.</a:t>
            </a:r>
            <a:br>
              <a:rPr lang="ru-RU" sz="2000" dirty="0">
                <a:latin typeface="Arial Black" panose="020B0A04020102020204" pitchFamily="34" charset="0"/>
              </a:rPr>
            </a:br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97891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CB4C3F-8F5D-B4AE-9A4F-EA4302A2C0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1440" y="96203"/>
            <a:ext cx="7426960" cy="940117"/>
          </a:xfrm>
        </p:spPr>
        <p:txBody>
          <a:bodyPr/>
          <a:lstStyle/>
          <a:p>
            <a:r>
              <a:rPr lang="ru-RU" sz="5400" dirty="0">
                <a:latin typeface="Arial Black" panose="020B0A04020102020204" pitchFamily="34" charset="0"/>
              </a:rPr>
              <a:t>История открытия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8D52B9-E17E-596B-EAE5-CABFCD921B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560" y="1107439"/>
            <a:ext cx="7426960" cy="5654357"/>
          </a:xfrm>
        </p:spPr>
        <p:txBody>
          <a:bodyPr/>
          <a:lstStyle/>
          <a:p>
            <a:pPr algn="l"/>
            <a:r>
              <a:rPr lang="ru-RU" sz="2000" b="0" i="0" dirty="0">
                <a:solidFill>
                  <a:srgbClr val="1F1F1F"/>
                </a:solidFill>
                <a:effectLst/>
                <a:latin typeface="Arial Black" panose="020B0A04020102020204" pitchFamily="34" charset="0"/>
              </a:rPr>
              <a:t>Первую информацию о вирусах люди начали собирать тысячелетия назад. В древних медицинских трактатах и летописях встречаются описания симптомов заразных болезней (например, оспы), а в ботанических трудах зафиксированы «следы», которые вирусные инфекции оставляли на растениях</a:t>
            </a:r>
          </a:p>
          <a:p>
            <a:pPr algn="l"/>
            <a:r>
              <a:rPr lang="ru-RU" sz="2000" dirty="0">
                <a:latin typeface="Arial Black" panose="020B0A04020102020204" pitchFamily="34" charset="0"/>
              </a:rPr>
              <a:t>Вирусология как наука начала развиваться в XIX веке, когда люди узнали – благодаря  микробиологам Луи Пастеру и Роберту Коху, хирургу Джозефу Листеру, – что инфекционные заболевания вызываются микробами. О том, что не все из этих микробов – бактерии, стало известно не сразу.</a:t>
            </a:r>
          </a:p>
          <a:p>
            <a:pPr algn="l"/>
            <a:r>
              <a:rPr lang="ru-RU" sz="2000" dirty="0">
                <a:latin typeface="Arial Black" panose="020B0A04020102020204" pitchFamily="34" charset="0"/>
              </a:rPr>
              <a:t>А первый вирус, который человеку удалось выделить, все-таки был растительным: им стал вирус табачной мозаики. И обнаружил его российский ученый Дмитрий Ивановский.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BDF0D0-92A6-00E2-482F-75B1E68B2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280" y="1513840"/>
            <a:ext cx="4328160" cy="456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71321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3C1FB7-2EF0-23FA-9F03-4E8FBF7239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4320" y="248603"/>
            <a:ext cx="7640320" cy="950277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Что такое вирус?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DF25415-AD2A-49E9-1E94-6D6D219A50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080" y="1310640"/>
            <a:ext cx="6106160" cy="5638800"/>
          </a:xfrm>
        </p:spPr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Вирус — это неклеточный инфекционный агент.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Сегодня нам известно около 6 тысяч различных вирусов, но их существует несколько миллионов.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Вирусы не похожи друг на друга и могут иметь как форму сферы, спирали, так и форму сложного асимметричного сплетения.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Размеры вирусов варьируются от 20 нм до 300 нм.</a:t>
            </a:r>
            <a:br>
              <a:rPr lang="ru-RU" dirty="0">
                <a:latin typeface="Arial Black" panose="020B0A04020102020204" pitchFamily="34" charset="0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BCB746D-C820-0071-59C9-557E609E9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240" y="1534160"/>
            <a:ext cx="5674027" cy="483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894972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31B9A2-33FD-F827-3B02-15DF5649A2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2400" y="136843"/>
            <a:ext cx="7975600" cy="940117"/>
          </a:xfrm>
        </p:spPr>
        <p:txBody>
          <a:bodyPr/>
          <a:lstStyle/>
          <a:p>
            <a:r>
              <a:rPr lang="ru-RU" sz="5400" b="1" dirty="0">
                <a:latin typeface="Arial Black" panose="020B0A04020102020204" pitchFamily="34" charset="0"/>
              </a:rPr>
              <a:t>Как устроен вирус?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2D95B54-0266-BC54-8BD2-3ADCA730CE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34480" y="1239520"/>
            <a:ext cx="5384800" cy="5481637"/>
          </a:xfrm>
        </p:spPr>
        <p:txBody>
          <a:bodyPr/>
          <a:lstStyle/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 центре агента находится генетический материал РНК или ДНК, вокруг которого располагается белковая структура —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капсид</a:t>
            </a:r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. </a:t>
            </a:r>
          </a:p>
          <a:p>
            <a:pPr algn="l"/>
            <a:r>
              <a:rPr lang="ru-RU" b="0" i="0" dirty="0" err="1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Капсид</a:t>
            </a:r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 служит для защиты вируса и помогает при захвате клетки. 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Некоторые вирусы дополнительно покрыты липидной оболочкой, т.е. жировой структурой, которая защищает их от изменений окружающей среды.</a:t>
            </a:r>
            <a:br>
              <a:rPr lang="ru-RU" dirty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6ABEAAC-866D-4C4B-DF2A-542A78896D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" y="1602898"/>
            <a:ext cx="6189227" cy="475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97820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1411C9-D064-9CAA-89D9-C95A3601E0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B602830-D677-D51D-0499-67DCB9520C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CE08DC-962A-C9FC-008D-2ECA7AC4A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085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30058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D4D9D4A-F91C-0C49-DACE-EDB86D1041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2260" y="893135"/>
            <a:ext cx="10125740" cy="4364665"/>
          </a:xfrm>
        </p:spPr>
        <p:txBody>
          <a:bodyPr/>
          <a:lstStyle/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Вирусы имеют определенный диапазон хозяев, т.е. он может быть опасен для одних видов и абсолютно безвреден для других. 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Например, оспой болеет только человек, а чумкой только некоторые виды плотоядных. </a:t>
            </a: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Вирус не способен выжить сам по себе, поэтому активируется только в хозяйской клетке, используя ее ресурсы и питательные вещества. </a:t>
            </a:r>
          </a:p>
          <a:p>
            <a:pPr algn="l"/>
            <a:r>
              <a:rPr lang="ru-RU" b="0" i="0" u="sng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Цель вируса — создание множества копий себя, чтобы инфицировать другие клетки</a:t>
            </a:r>
            <a:br>
              <a:rPr lang="ru-RU" u="sng" dirty="0">
                <a:latin typeface="Arial Black" panose="020B0A04020102020204" pitchFamily="34" charset="0"/>
              </a:rPr>
            </a:br>
            <a:endParaRPr lang="ru-RU" u="sng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942011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E1D8CF-9BD4-0892-CDE2-7679BD7460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8400" y="284163"/>
            <a:ext cx="8310880" cy="1316037"/>
          </a:xfrm>
        </p:spPr>
        <p:txBody>
          <a:bodyPr/>
          <a:lstStyle/>
          <a:p>
            <a:r>
              <a:rPr lang="ru-RU" sz="4800" dirty="0">
                <a:latin typeface="Arial Black" panose="020B0A04020102020204" pitchFamily="34" charset="0"/>
              </a:rPr>
              <a:t>Как вирус попадает в организм?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06D6303-4462-DE04-7A67-1EF2D5582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773238"/>
            <a:ext cx="9144000" cy="1655762"/>
          </a:xfrm>
        </p:spPr>
        <p:txBody>
          <a:bodyPr/>
          <a:lstStyle/>
          <a:p>
            <a:pPr algn="l"/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Вирусная инфекция начинается тогда, когда он проникает внутрь хозяина, а именно: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через физические повреждения (например, порезы на коже)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 путём направленного впрыскивания (к примеру, укус комара)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направленного поражения отдельной поверхности (например, при вдыхании вируса через трахею) </a:t>
            </a:r>
          </a:p>
          <a:p>
            <a:pPr algn="l"/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В зависимости от вида вируса, он может быть прикреплен: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 к эпителию слизистых оболочек (это например вирус гриппа)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к нервной ткани (вирус простого герпеса)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к иммунным клеткам (вирус иммунодефицита человека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Circe"/>
              </a:rPr>
              <a:t>)</a:t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34126410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6D24044-97F3-5A64-D08E-515932D428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097280"/>
            <a:ext cx="10058400" cy="256032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Геном вируса встраивается в одну из органелл или цитоплазму и превращает клетку в настоящий вирусный завод.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 Естественные процессы в клетке нарушаются, и она начинает заниматься производством и сбором белка вируса. Этот процесс называется репликацией. И его основная цель — это захват территории. Во время репликации генетический материал вируса смешивается с генами клетки хозяина — это приводит к активной мутации самого вируса, а также повышает его выживаемость.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Когда процесс репликации налажен, вирусная частица отпочковывается и заражает уже новые клетки, в то время как инфицированная ранее клетка продолжает производство.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8805359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297458-D1BC-8618-C324-68A7073F6F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12FC4C0-3DFF-3452-443E-72F6D574FF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64BE18-4897-0586-BB4E-893194B42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101" y="0"/>
            <a:ext cx="88617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371763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737</Words>
  <Application>Microsoft Office PowerPoint</Application>
  <PresentationFormat>Широкоэкранный</PresentationFormat>
  <Paragraphs>49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Circe</vt:lpstr>
      <vt:lpstr>Тема Office</vt:lpstr>
      <vt:lpstr>ВИРУСЫ</vt:lpstr>
      <vt:lpstr>История открытия</vt:lpstr>
      <vt:lpstr>Что такое вирус?</vt:lpstr>
      <vt:lpstr>Как устроен вирус?</vt:lpstr>
      <vt:lpstr>Презентация PowerPoint</vt:lpstr>
      <vt:lpstr>Презентация PowerPoint</vt:lpstr>
      <vt:lpstr>Как вирус попадает в организм?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Профилактика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ВИРУСЫ</dc:title>
  <dc:creator>Марина Кравченко</dc:creator>
  <cp:lastModifiedBy>Марина Кравченко</cp:lastModifiedBy>
  <cp:revision>1</cp:revision>
  <dcterms:created xsi:type="dcterms:W3CDTF">2023-10-01T12:59:05Z</dcterms:created>
  <dcterms:modified xsi:type="dcterms:W3CDTF">2023-10-01T13:37:01Z</dcterms:modified>
</cp:coreProperties>
</file>