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8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6EC9DC-9ED0-4937-B945-1B166943E4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208217-316B-414D-8680-BD0FA5055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C38D8E-74D1-4077-9512-5CD98701A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E18AD5-BEBC-4426-BFAE-D51D9E95C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F6E39E-043F-4F79-9A04-0816D170F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16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91B42-545A-4562-A508-D8D44C467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C3B5B-8829-4512-B4F9-FFB2EAF4C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B6015E-1661-454F-8783-BD5FE11B0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3A93A7-D5E1-46A0-B355-836E8D80B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07D03D-1175-4037-9B2D-3B2F0A8C1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09CADB0-B292-4275-B465-22F6FE230E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43AE8A-CFCC-4123-9B25-34953E478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A3AB66-502C-40EE-A5E4-7B1637E30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7C1C8C-44E8-423B-9A6D-6FCAC2C28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FB97AF-E443-42C8-B365-DB3F27882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871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8AB411-E696-41D1-A45A-ABBE552A7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32C31-120B-442E-9D9A-0F12CDD23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41ED6F-FD16-4129-8EF0-25A866312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6C5B4-65B0-49C1-BC61-FD73B46E3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8CBFF0-FBD3-44A9-A094-6055F0B45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81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3B4C94-BFF1-41CD-96C7-66B9CA678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D83E52-813F-45E4-8F8F-A0C50BEA7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4C154B-9EFE-42B8-A7ED-89874CDF4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97C4F5-05A9-4816-9BCC-1D799AAAA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4231AB-92E3-4BEB-9F0F-15AEB8B5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48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279CF-F2D5-4C45-B876-989025738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B4F07C-06B1-45EC-84B2-255441EB8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C06E6F-64A7-42AB-A165-DE98F56EAB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D0E024-62F4-4C4E-8080-1C8E80482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9FABE8-374A-43E7-B42F-2F9C6D105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B66A65-F349-4097-A208-98901410E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176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37D81A-FBE4-450A-B129-8DE7E0CC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5EAC0E-7D93-4557-A54C-E72E906E6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9C116E-CA8E-4CC7-BBD6-90819D940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E498109-A4FF-4696-B05F-B3B2B8A3EB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7AB5B4-E25E-4C03-B070-2D04B713FA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EA3E982-5E12-476D-961A-84F758A81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700C417-F8DA-4D6B-A6C8-71EC7ACA2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115ABF0-7AA2-4830-9B66-1877A8EE7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948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8FE63-D1DC-47E2-8C0A-0742E2ED1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39BACF5-B5FB-49D2-895C-9FB7702E6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D07236-53FD-41FD-98E9-CF7861D77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8F54EA2-CD8C-4F35-81EB-3BD70001C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95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523B771-54AA-451F-AFA5-B9B71844A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02D964-C332-4F05-8FBA-45A867815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BD7A08-AE00-4255-9F4C-475B6021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286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F2B5C-4DF5-4F65-B126-F37EFC6E9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9E31C7-5DAF-48B0-B5CA-2924091164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CF3EE9-9C52-4D3A-9F9B-E66D78CB9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1C9D16-5631-4072-862B-13AA4F0AB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CA1168-A76E-4854-B01F-ADDB9F00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B40C73-DD89-4F55-86EE-487A6D54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03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83A62F-ADEF-4ADF-9C84-5BBB230C0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2F69017-BEC5-4212-A176-76CD3F1156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0906AE-593F-4954-AA05-6289324D8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17702A-2FCB-4ED8-87D7-ED45828A1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A3A2E1-3DC5-4B8E-9C77-0C74BA445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E9AAC7-BD7F-4DF2-936C-46CC10704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23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E6F86-5046-444B-BA6F-8891C2F9D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7E3266-B668-4983-9905-0185AEAFE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8E4A07-4101-462D-88F2-EDCDA52E7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A2D8E-4FCE-42B3-8FE9-FF8F3BA933C5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EE393D-26AF-438B-87B4-C799DC2410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6A292E-042B-45F4-A145-264352926F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E832A-9856-4A6B-97D1-6E7A8B3F8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55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04E85F3A-40EC-4BFE-BF8F-3BECE7E78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0499DE-C2AF-43D4-8149-DAF6B505CE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72894" y="1666701"/>
            <a:ext cx="3840480" cy="1762299"/>
          </a:xfrm>
          <a:noFill/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Segoe Script" panose="030B0504020000000003" pitchFamily="66" charset="0"/>
              </a:rPr>
              <a:t>Весна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FEFA32-7F8E-47EF-937E-62A5F71502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3854" y="3302779"/>
            <a:ext cx="3995651" cy="1655762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Segoe Script" panose="030B0504020000000003" pitchFamily="66" charset="0"/>
              </a:rPr>
              <a:t>Упражнения по развитию речи для детей 4-5 лет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Segoe Script" panose="030B0504020000000003" pitchFamily="66" charset="0"/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Segoe Script" panose="030B0504020000000003" pitchFamily="66" charset="0"/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Segoe Script" panose="030B0504020000000003" pitchFamily="66" charset="0"/>
            </a:endParaRPr>
          </a:p>
          <a:p>
            <a:endParaRPr lang="ru-RU" b="1" dirty="0">
              <a:solidFill>
                <a:schemeClr val="tx2">
                  <a:lumMod val="75000"/>
                </a:schemeClr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7349C53-AAE5-4868-A7BE-86641AA18141}"/>
              </a:ext>
            </a:extLst>
          </p:cNvPr>
          <p:cNvSpPr/>
          <p:nvPr/>
        </p:nvSpPr>
        <p:spPr>
          <a:xfrm>
            <a:off x="9363726" y="5065078"/>
            <a:ext cx="2049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Segoe Script" panose="030B0504020000000003" pitchFamily="66" charset="0"/>
              </a:rPr>
              <a:t>Воспитатель: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Segoe Script" panose="030B0504020000000003" pitchFamily="66" charset="0"/>
              </a:rPr>
              <a:t>Корскова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Segoe Script" panose="030B0504020000000003" pitchFamily="66" charset="0"/>
              </a:rPr>
              <a:t> О.В.</a:t>
            </a:r>
          </a:p>
        </p:txBody>
      </p:sp>
    </p:spTree>
    <p:extLst>
      <p:ext uri="{BB962C8B-B14F-4D97-AF65-F5344CB8AC3E}">
        <p14:creationId xmlns:p14="http://schemas.microsoft.com/office/powerpoint/2010/main" val="333311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B4D23893-BD82-47F9-BAEE-50CE92D04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8954C6-911E-4402-B975-FE833D76A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FE5E912-7598-4B40-A62C-F999C89350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42" y="229229"/>
            <a:ext cx="4524475" cy="6399542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512361-DF56-4A56-871E-0674E99F5F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302" y="229229"/>
            <a:ext cx="4734993" cy="639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30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2F20081E-FCAE-4CB8-85DF-A635D564B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138E75-193D-4638-B72A-1F67ACFD7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CE03EA-8604-4C6B-AF3D-9D9E1DBA96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2" y="2290568"/>
            <a:ext cx="5603075" cy="420230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EAC519-1478-410D-8082-3CB4E04A34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824" y="437401"/>
            <a:ext cx="5603076" cy="420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13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26154F37-0BCE-4540-855C-C739E2C19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53A8A-EC3F-4226-B281-BF5842F71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4590558-ADB4-4070-A42B-3204B89FC2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4" y="365125"/>
            <a:ext cx="5801784" cy="435133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C64686-CAA7-47D1-92ED-86E0CEDF8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772" y="2141537"/>
            <a:ext cx="58017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61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6B15A9DF-FE71-4EBD-95D3-7960C2878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92F91-BA9C-4520-9EF1-DE9190D4F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CB9EEAB6-04CC-47F9-BEFE-4A029B498D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30" y="365125"/>
            <a:ext cx="4375280" cy="6085545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233844-ABA3-40C8-9995-1DFA66A0EA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40" y="365124"/>
            <a:ext cx="4375280" cy="608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9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F9D52EB1-9D5E-4553-8928-6E5F12B26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0E708-BD42-495E-B94F-BD31D82A3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141B1D4-E4AF-48E5-8237-1F051C2854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5" y="264875"/>
            <a:ext cx="6161186" cy="435133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054491-6C91-4C82-BDEB-764EA10ED6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08" y="2658468"/>
            <a:ext cx="6161186" cy="393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52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BC9881CA-CAD0-4301-B1FC-FA6DDFD50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43F66-71B1-4707-AEB9-80135B923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78B9FB2-7E93-4E0A-82AC-D86C7B1B8B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00" y="365125"/>
            <a:ext cx="5123297" cy="610471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42D7CF-42BA-48BF-9A3F-E03B1EDCD5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797" y="365125"/>
            <a:ext cx="5236903" cy="603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71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олонка доктора Элькина: весна идет - весне дорогу">
            <a:extLst>
              <a:ext uri="{FF2B5EF4-FFF2-40B4-BE49-F238E27FC236}">
                <a16:creationId xmlns:a16="http://schemas.microsoft.com/office/drawing/2014/main" id="{07CBDC2A-A44B-4D61-9DFF-EEBC62847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235DC0-00CB-4DBA-B805-76928153B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810AAD-EB8B-4115-8292-85BED582B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579" y="266146"/>
            <a:ext cx="4434798" cy="6278740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780DF026-DE96-4A3F-82BA-E59933A28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F45DAE9-E4C3-4102-8BEE-2BA648CA6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958" y="291906"/>
            <a:ext cx="4434798" cy="627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985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16</Words>
  <Application>Microsoft Office PowerPoint</Application>
  <PresentationFormat>Широкоэкранный</PresentationFormat>
  <Paragraphs>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Segoe Script</vt:lpstr>
      <vt:lpstr>Тема Office</vt:lpstr>
      <vt:lpstr>Весна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Весна</dc:title>
  <dc:creator>Alina</dc:creator>
  <cp:lastModifiedBy>Alina</cp:lastModifiedBy>
  <cp:revision>7</cp:revision>
  <dcterms:created xsi:type="dcterms:W3CDTF">2020-04-15T18:36:26Z</dcterms:created>
  <dcterms:modified xsi:type="dcterms:W3CDTF">2020-04-15T19:40:07Z</dcterms:modified>
</cp:coreProperties>
</file>