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B7AC53-412F-47A5-A72F-B7D08A727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6328"/>
            <a:ext cx="2036359" cy="25278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8C81E3-E73C-4FD4-A4FC-6C58D3B6C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425" y="511045"/>
            <a:ext cx="2923266" cy="37179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84E7D-6C79-4B8B-971E-7279D2840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520" y="2152536"/>
            <a:ext cx="9966960" cy="28762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Практические упражнения для развития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цветовосприятия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фантазии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детей 3-7 лет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A71BBB-D5A7-47DE-90E8-D57678C39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97531" y="797561"/>
            <a:ext cx="4596938" cy="34959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DFD4D9E-044E-4144-AD1B-8D01FE5464A7}"/>
              </a:ext>
            </a:extLst>
          </p:cNvPr>
          <p:cNvSpPr/>
          <p:nvPr/>
        </p:nvSpPr>
        <p:spPr>
          <a:xfrm>
            <a:off x="8527968" y="6404620"/>
            <a:ext cx="3424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Воспитатель: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Корскова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785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6D992D-C09F-4DA7-8C2B-562F13CA3E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2355" y="564630"/>
            <a:ext cx="6526473" cy="6160154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29805-51DA-4B85-9DEF-7C91776CD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10276">
            <a:off x="4853598" y="1483062"/>
            <a:ext cx="2782274" cy="111638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24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2A48367-CB26-4ACA-97B3-571657053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644" y="4106487"/>
            <a:ext cx="3120465" cy="199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31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EDFBDD-F17F-4A46-BF49-8099461A4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чего это надо? 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0754D9-0B10-40E5-B325-B1E1FE61D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1731" y="2057401"/>
            <a:ext cx="4584469" cy="369085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упражнения помогают ребенку научиться различать и называть цвета и их оттенки, смешивать краски для получения новых оттенков, использовать тональные сочетания, развивают чувство цвета. А в сочетании с нетрадиционными техниками в рисовании способствуют развитию воображения и фантазии.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3A36A5-930C-4439-A86A-DA8348A59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400">
            <a:off x="682089" y="1675832"/>
            <a:ext cx="5533206" cy="43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38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B44F1B-1581-4403-8BCE-3D5CD7887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639315"/>
            <a:ext cx="8610600" cy="129302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волшебные краски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6D9FCF3-6AFE-407A-B706-61B319A42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55023">
            <a:off x="1100037" y="1207533"/>
            <a:ext cx="3947502" cy="2476715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9D4FD57-E600-43E7-94E8-2728D28D7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5582" y="1651697"/>
            <a:ext cx="3417925" cy="4566988"/>
          </a:xfrm>
          <a:ln>
            <a:noFill/>
            <a:prstDash val="lgDash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Наносим небольшое количество воды на плотную бумагу и добавляем краски красного, синего и желтого цвета. Понемногу водим кистью по полученному красочному образу, показываем ребенку, как красиво они смешиваются. Рассматриваем полученные цвета и оттенки.</a:t>
            </a:r>
          </a:p>
          <a:p>
            <a:pPr marL="0" indent="0" algn="r"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5D07643-3BB5-469A-94C4-5CB82543D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76135">
            <a:off x="4269406" y="2552561"/>
            <a:ext cx="3923885" cy="27877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314C07-F62E-4160-89A0-74FD9D82F5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3227">
            <a:off x="371694" y="3779003"/>
            <a:ext cx="4134040" cy="267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12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93F27-72F7-4E42-85F0-D6B050243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924" y="764373"/>
            <a:ext cx="2869276" cy="129302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Бабочка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8C3C8B-8966-48A6-9819-2C560CEBA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7819" y="1866208"/>
            <a:ext cx="3703320" cy="402412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Небольшой лист бумаги аккуратно складываем пополам. С одной стороны листа рисуем крыло бабочки таким образом, чтобы тельце бабочки было на сгибе. Затем разворачиваем и даем ребенку нанести кисточкой пятна красной, желтой, синей краски. Вновь сгибаем лист пополам, прижимаем, раскрываем и смотрим что получилось!</a:t>
            </a:r>
          </a:p>
          <a:p>
            <a:pPr marL="0" indent="0"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F3BDB5-FD3A-4D76-A294-238BCA47D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41375">
            <a:off x="226313" y="1288666"/>
            <a:ext cx="3783373" cy="30252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1855F4B-92CB-4FCE-A08B-C3345906B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752" y="4134015"/>
            <a:ext cx="3206251" cy="25896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635BBA-3A6B-4352-9123-7A7759812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58889">
            <a:off x="3799340" y="923755"/>
            <a:ext cx="4044181" cy="334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36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4A8FBC-EAC7-4619-ADE6-835FC6BE4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Волшебная палитра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3F8319-4916-48D4-9A6B-D45F13C753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0142" y="1845425"/>
            <a:ext cx="5091545" cy="402412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Предлагаю поиграть с палитрой и красками. Смешивая краски можно получать различные оттенки цветов. </a:t>
            </a:r>
          </a:p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–добиться, чтобы оттенки изменялись как можно равномернее.</a:t>
            </a:r>
          </a:p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Предлагаю нарисовать, как светлеет небо на рассвете (с помощью синей и белой красок), как заходит солнце (от оранжевого к красному цвету), как желтеют листья осенью (от зелёного к жёлтому).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14021C-E645-4481-9F18-ABE72C6A4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83105">
            <a:off x="504129" y="1250907"/>
            <a:ext cx="3662470" cy="27495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B969C8-035D-44E0-B7FD-3E518339A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85106">
            <a:off x="3053504" y="3599952"/>
            <a:ext cx="3406171" cy="25571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5D88E8-87BE-4F42-8D21-AA36303BA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31983">
            <a:off x="237252" y="4257885"/>
            <a:ext cx="2607100" cy="243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08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507090-021B-4D9F-A660-A0ACE4667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36929">
            <a:off x="4810254" y="3398604"/>
            <a:ext cx="2345783" cy="307649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99BCE2-FDE1-424F-BCDE-8B3B8DC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Радуга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DB2687-A687-46A9-A636-0E5A69049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0327" y="1995056"/>
            <a:ext cx="3345873" cy="320871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Рисуем радугу по сырой бумаге (лист предварительно смачиваем водой помощью поролоновой губки), используем только три "волшебные краски" (в данном случае лучше рисовать акварелью).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D30094-B968-469A-A0D5-8B6A5B5ABC7E}"/>
              </a:ext>
            </a:extLst>
          </p:cNvPr>
          <p:cNvSpPr/>
          <p:nvPr/>
        </p:nvSpPr>
        <p:spPr>
          <a:xfrm rot="21020277">
            <a:off x="735560" y="1320971"/>
            <a:ext cx="3231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Подсказка для запоминания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E23EEB-477E-417E-B6A9-4FADD81CA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2732">
            <a:off x="5026684" y="618939"/>
            <a:ext cx="3533175" cy="26289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E940E6-EEEC-46FF-B27C-F91D2C809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53329">
            <a:off x="275530" y="1916776"/>
            <a:ext cx="4638502" cy="255834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CC2203-DD57-48AB-B8F6-80B04A78C9E4}"/>
              </a:ext>
            </a:extLst>
          </p:cNvPr>
          <p:cNvSpPr/>
          <p:nvPr/>
        </p:nvSpPr>
        <p:spPr>
          <a:xfrm rot="21236045">
            <a:off x="766837" y="4994854"/>
            <a:ext cx="33694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помощью фломастеров или карандашей можно выложить радугу как образец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609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B4B029-596F-42AD-A86E-C8E25861E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34347">
            <a:off x="2622479" y="2854245"/>
            <a:ext cx="1879280" cy="275180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077E0CA-EF5A-4E0E-84A4-01486E389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11302">
            <a:off x="2976725" y="5165112"/>
            <a:ext cx="1445971" cy="144597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1D3D0-1A9D-4F13-A460-E486F1EA3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я задумал нарисовать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74FF0A-A776-4D94-8840-BBA6AF332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3745" y="2069502"/>
            <a:ext cx="4052455" cy="402412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Смешиваем цвета и добиваемся определенного оттенка, затем угадываем друг у друга, кто что задумал. Например, смешав красный и синий цвет, получили фиолетовый, и ребенок угадывает, какой предмет был задуман, перечисляет их (виноград, черника, ирисы, фиолетовый карандаш, небо поздним вечером и т.д.)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3E172F-269C-4148-B24E-BFD66B6C7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75915">
            <a:off x="4815839" y="1906941"/>
            <a:ext cx="2560320" cy="22128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F8D065-0F82-4D6E-80A7-7C69BD2AE5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54193">
            <a:off x="389947" y="1429086"/>
            <a:ext cx="1858616" cy="23081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31414A-6260-4823-B217-17791590BC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17544">
            <a:off x="2195519" y="1363051"/>
            <a:ext cx="1239542" cy="123954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FFC3DE4-74A9-4624-A581-CE10C6C39B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36199">
            <a:off x="3553601" y="1655830"/>
            <a:ext cx="1115290" cy="111529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3EBB2C0-6B15-425F-A7C0-DB4AA54539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933168">
            <a:off x="279201" y="4095297"/>
            <a:ext cx="2135718" cy="254588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3DDF9DC-5DD8-464F-8E7A-632D4226DF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621074">
            <a:off x="4615305" y="4393709"/>
            <a:ext cx="2525776" cy="189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56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F2C3963-CB4F-4A32-B5F0-0CE421866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88235">
            <a:off x="716814" y="4246620"/>
            <a:ext cx="3218551" cy="256623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405E4-84AD-4173-964A-7C6306DD5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Радуга пузырей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81130D-ACA3-43A7-AC10-DA9EDF461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7660" y="1737361"/>
            <a:ext cx="4618540" cy="473982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 понадобятся шампунь, гуашь, стаканчики для воды, толстые кисти, трубочки для коктейля</a:t>
            </a:r>
          </a:p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Приготовим цветную пену: тщательно смешиваем шампунь и гуашь в равных пропорциях, налив в стаканчик примерно по 0,5 мл того и другого. Затем доливаем в стаканчик воды, заполнив его на 1/3.</a:t>
            </a:r>
          </a:p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 ребенку подуть через трубочку в стакан до появления цветных мыльных шапок. Теперь можно приступать к созданию картины.</a:t>
            </a:r>
          </a:p>
          <a:p>
            <a:pPr marL="0" indent="0" algn="r"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41E4BD-39C8-4840-9A57-D84ADA88D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73164">
            <a:off x="229631" y="1357843"/>
            <a:ext cx="4192917" cy="27935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4BE185-2F4B-4A5C-BB48-B868C45127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776651">
            <a:off x="3996761" y="1976242"/>
            <a:ext cx="3562764" cy="266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3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6DCA37-CE5F-4C1A-B08E-B1844B07F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80498">
            <a:off x="4931370" y="1803423"/>
            <a:ext cx="3527548" cy="3642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7807B1-9906-4250-94A1-86DC8A63F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6750">
            <a:off x="1104887" y="3989460"/>
            <a:ext cx="3762895" cy="282217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9BE6DB-3A6F-436D-A1B7-7F4684745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Радуга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пузырей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964B84-5DE6-4658-ACC4-CB4031338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6676" y="1774767"/>
            <a:ext cx="2769524" cy="457615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Снимаем поднявшиеся пузыри ложкой и выкладываем на лист. А теперь начинаем всматриваться в узоры мыльных пузырей, фантазировать и дорисовывать. Можно поиграть, дуя в трубочку и гоняя мыльную пену по листу бумаги.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EEF05A-E774-4AE3-9ADA-2A08AC833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05303">
            <a:off x="743194" y="1199244"/>
            <a:ext cx="3732415" cy="275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52891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122</TotalTime>
  <Words>441</Words>
  <Application>Microsoft Office PowerPoint</Application>
  <PresentationFormat>Широкоэкранный</PresentationFormat>
  <Paragraphs>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Times New Roman</vt:lpstr>
      <vt:lpstr>След самолета</vt:lpstr>
      <vt:lpstr>Практические упражнения для развития цветовосприятия и фантазии   Для детей 3-7 лет</vt:lpstr>
      <vt:lpstr>Для чего это надо? </vt:lpstr>
      <vt:lpstr>Три волшебные краски</vt:lpstr>
      <vt:lpstr>Бабочка</vt:lpstr>
      <vt:lpstr>Волшебная палитра</vt:lpstr>
      <vt:lpstr>Радуга</vt:lpstr>
      <vt:lpstr>Что я задумал нарисовать?</vt:lpstr>
      <vt:lpstr>Радуга пузырей</vt:lpstr>
      <vt:lpstr>Радуга пузырей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упражнения для развития цветовосприятия и фантазии  Для детей 3-7 лет</dc:title>
  <dc:creator>Alina</dc:creator>
  <cp:lastModifiedBy>Alina</cp:lastModifiedBy>
  <cp:revision>16</cp:revision>
  <dcterms:created xsi:type="dcterms:W3CDTF">2020-04-11T09:45:55Z</dcterms:created>
  <dcterms:modified xsi:type="dcterms:W3CDTF">2020-04-13T09:38:42Z</dcterms:modified>
</cp:coreProperties>
</file>