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5"/>
  </p:notesMasterIdLst>
  <p:sldIdLst>
    <p:sldId id="256" r:id="rId3"/>
    <p:sldId id="263" r:id="rId4"/>
    <p:sldId id="261" r:id="rId5"/>
    <p:sldId id="262" r:id="rId6"/>
    <p:sldId id="264" r:id="rId7"/>
    <p:sldId id="275" r:id="rId8"/>
    <p:sldId id="259" r:id="rId9"/>
    <p:sldId id="260" r:id="rId10"/>
    <p:sldId id="281" r:id="rId11"/>
    <p:sldId id="266" r:id="rId12"/>
    <p:sldId id="276" r:id="rId13"/>
    <p:sldId id="265" r:id="rId14"/>
    <p:sldId id="272" r:id="rId15"/>
    <p:sldId id="277" r:id="rId16"/>
    <p:sldId id="286" r:id="rId17"/>
    <p:sldId id="258" r:id="rId18"/>
    <p:sldId id="269" r:id="rId19"/>
    <p:sldId id="273" r:id="rId20"/>
    <p:sldId id="284" r:id="rId21"/>
    <p:sldId id="296" r:id="rId22"/>
    <p:sldId id="268" r:id="rId23"/>
    <p:sldId id="297" r:id="rId2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7" d="100"/>
          <a:sy n="77" d="100"/>
        </p:scale>
        <p:origin x="883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B5D535D-C03C-4EC7-B061-0D8D524609B9}" type="doc">
      <dgm:prSet loTypeId="urn:microsoft.com/office/officeart/2005/8/layout/hierarchy6" loCatId="hierarchy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1CB66F12-B6AD-4609-81AB-22EFC3CFCF0B}">
      <dgm:prSet phldrT="[Текст]"/>
      <dgm:spPr/>
      <dgm:t>
        <a:bodyPr/>
        <a:lstStyle/>
        <a:p>
          <a:r>
            <a:rPr lang="ru-RU" dirty="0"/>
            <a:t>Скелет головы</a:t>
          </a:r>
        </a:p>
      </dgm:t>
    </dgm:pt>
    <dgm:pt modelId="{F1B253E0-96C7-4078-BD3D-DAA232870D5B}" type="parTrans" cxnId="{AF35CEC8-E208-4E1F-A1AA-3A4252817530}">
      <dgm:prSet/>
      <dgm:spPr/>
      <dgm:t>
        <a:bodyPr/>
        <a:lstStyle/>
        <a:p>
          <a:endParaRPr lang="ru-RU"/>
        </a:p>
      </dgm:t>
    </dgm:pt>
    <dgm:pt modelId="{34DBA77E-1057-4AB3-BE44-3CC47ED512C7}" type="sibTrans" cxnId="{AF35CEC8-E208-4E1F-A1AA-3A4252817530}">
      <dgm:prSet/>
      <dgm:spPr/>
      <dgm:t>
        <a:bodyPr/>
        <a:lstStyle/>
        <a:p>
          <a:endParaRPr lang="ru-RU"/>
        </a:p>
      </dgm:t>
    </dgm:pt>
    <dgm:pt modelId="{561682D1-CD41-4090-BD3A-FDEBDF016626}">
      <dgm:prSet phldrT="[Текст]"/>
      <dgm:spPr/>
      <dgm:t>
        <a:bodyPr/>
        <a:lstStyle/>
        <a:p>
          <a:r>
            <a:rPr lang="ru-RU" dirty="0"/>
            <a:t>Лицевой отдел</a:t>
          </a:r>
        </a:p>
      </dgm:t>
    </dgm:pt>
    <dgm:pt modelId="{40F5915F-27DA-4B96-8B2A-ADAA37B7D51D}" type="parTrans" cxnId="{D99742CB-88B2-4ED3-8699-9B739B77C165}">
      <dgm:prSet/>
      <dgm:spPr/>
      <dgm:t>
        <a:bodyPr/>
        <a:lstStyle/>
        <a:p>
          <a:endParaRPr lang="ru-RU"/>
        </a:p>
      </dgm:t>
    </dgm:pt>
    <dgm:pt modelId="{CB4B6498-74A9-49AF-A6A7-93601D78BEC1}" type="sibTrans" cxnId="{D99742CB-88B2-4ED3-8699-9B739B77C165}">
      <dgm:prSet/>
      <dgm:spPr/>
      <dgm:t>
        <a:bodyPr/>
        <a:lstStyle/>
        <a:p>
          <a:endParaRPr lang="ru-RU"/>
        </a:p>
      </dgm:t>
    </dgm:pt>
    <dgm:pt modelId="{DE2E6E4E-AE82-4764-B60F-08F939F651AB}">
      <dgm:prSet phldrT="[Текст]"/>
      <dgm:spPr/>
      <dgm:t>
        <a:bodyPr/>
        <a:lstStyle/>
        <a:p>
          <a:r>
            <a:rPr lang="ru-RU" dirty="0"/>
            <a:t>Мозговой отдел</a:t>
          </a:r>
        </a:p>
      </dgm:t>
    </dgm:pt>
    <dgm:pt modelId="{1BB5BADC-4642-4F2A-B835-80C382D36B48}" type="parTrans" cxnId="{CFCCAB36-0054-4466-8002-DFBC202A8C72}">
      <dgm:prSet/>
      <dgm:spPr/>
      <dgm:t>
        <a:bodyPr/>
        <a:lstStyle/>
        <a:p>
          <a:endParaRPr lang="ru-RU"/>
        </a:p>
      </dgm:t>
    </dgm:pt>
    <dgm:pt modelId="{E097D3AE-2127-431F-9A80-62D028AEB52D}" type="sibTrans" cxnId="{CFCCAB36-0054-4466-8002-DFBC202A8C72}">
      <dgm:prSet/>
      <dgm:spPr/>
      <dgm:t>
        <a:bodyPr/>
        <a:lstStyle/>
        <a:p>
          <a:endParaRPr lang="ru-RU"/>
        </a:p>
      </dgm:t>
    </dgm:pt>
    <dgm:pt modelId="{FE62406B-72CF-4167-BE9D-1A5AD134E4FA}" type="pres">
      <dgm:prSet presAssocID="{BB5D535D-C03C-4EC7-B061-0D8D524609B9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26A2AEEA-ED5C-4599-AA2C-5C5F24D9DE47}" type="pres">
      <dgm:prSet presAssocID="{BB5D535D-C03C-4EC7-B061-0D8D524609B9}" presName="hierFlow" presStyleCnt="0"/>
      <dgm:spPr/>
    </dgm:pt>
    <dgm:pt modelId="{258D11CF-33C1-4B99-A539-6F489470CA68}" type="pres">
      <dgm:prSet presAssocID="{BB5D535D-C03C-4EC7-B061-0D8D524609B9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810A7A44-F2BC-4722-BAB3-F26DCB4A282C}" type="pres">
      <dgm:prSet presAssocID="{1CB66F12-B6AD-4609-81AB-22EFC3CFCF0B}" presName="Name14" presStyleCnt="0"/>
      <dgm:spPr/>
    </dgm:pt>
    <dgm:pt modelId="{979552E7-F3E6-4224-BE3D-61F4CD20B5EC}" type="pres">
      <dgm:prSet presAssocID="{1CB66F12-B6AD-4609-81AB-22EFC3CFCF0B}" presName="level1Shape" presStyleLbl="node0" presStyleIdx="0" presStyleCnt="1">
        <dgm:presLayoutVars>
          <dgm:chPref val="3"/>
        </dgm:presLayoutVars>
      </dgm:prSet>
      <dgm:spPr/>
    </dgm:pt>
    <dgm:pt modelId="{60A9209E-B167-435A-872C-4BB66E6D71FB}" type="pres">
      <dgm:prSet presAssocID="{1CB66F12-B6AD-4609-81AB-22EFC3CFCF0B}" presName="hierChild2" presStyleCnt="0"/>
      <dgm:spPr/>
    </dgm:pt>
    <dgm:pt modelId="{C07D5FDA-84A6-4876-B624-623518C2E576}" type="pres">
      <dgm:prSet presAssocID="{40F5915F-27DA-4B96-8B2A-ADAA37B7D51D}" presName="Name19" presStyleLbl="parChTrans1D2" presStyleIdx="0" presStyleCnt="2"/>
      <dgm:spPr/>
    </dgm:pt>
    <dgm:pt modelId="{AC79E3EF-C025-4301-834F-06414FB8091D}" type="pres">
      <dgm:prSet presAssocID="{561682D1-CD41-4090-BD3A-FDEBDF016626}" presName="Name21" presStyleCnt="0"/>
      <dgm:spPr/>
    </dgm:pt>
    <dgm:pt modelId="{A5D9FA14-D67E-4CA8-AAB0-9745FC7DB70D}" type="pres">
      <dgm:prSet presAssocID="{561682D1-CD41-4090-BD3A-FDEBDF016626}" presName="level2Shape" presStyleLbl="node2" presStyleIdx="0" presStyleCnt="2"/>
      <dgm:spPr/>
    </dgm:pt>
    <dgm:pt modelId="{C47096B0-40DA-477E-B5FC-BC3AF8545E19}" type="pres">
      <dgm:prSet presAssocID="{561682D1-CD41-4090-BD3A-FDEBDF016626}" presName="hierChild3" presStyleCnt="0"/>
      <dgm:spPr/>
    </dgm:pt>
    <dgm:pt modelId="{95789338-0FAE-4B9C-95EE-E167274BFE36}" type="pres">
      <dgm:prSet presAssocID="{1BB5BADC-4642-4F2A-B835-80C382D36B48}" presName="Name19" presStyleLbl="parChTrans1D2" presStyleIdx="1" presStyleCnt="2"/>
      <dgm:spPr/>
    </dgm:pt>
    <dgm:pt modelId="{AFEFDEBE-78E3-41AC-BC11-78D3B23880E1}" type="pres">
      <dgm:prSet presAssocID="{DE2E6E4E-AE82-4764-B60F-08F939F651AB}" presName="Name21" presStyleCnt="0"/>
      <dgm:spPr/>
    </dgm:pt>
    <dgm:pt modelId="{6818CFE5-40DD-4C57-B371-95C4FB22D1FD}" type="pres">
      <dgm:prSet presAssocID="{DE2E6E4E-AE82-4764-B60F-08F939F651AB}" presName="level2Shape" presStyleLbl="node2" presStyleIdx="1" presStyleCnt="2"/>
      <dgm:spPr/>
    </dgm:pt>
    <dgm:pt modelId="{347C1FF7-7C99-4BBD-8B80-74E5A769C21E}" type="pres">
      <dgm:prSet presAssocID="{DE2E6E4E-AE82-4764-B60F-08F939F651AB}" presName="hierChild3" presStyleCnt="0"/>
      <dgm:spPr/>
    </dgm:pt>
    <dgm:pt modelId="{43C8C370-B1F7-4E8A-9D01-1369A718B2A3}" type="pres">
      <dgm:prSet presAssocID="{BB5D535D-C03C-4EC7-B061-0D8D524609B9}" presName="bgShapesFlow" presStyleCnt="0"/>
      <dgm:spPr/>
    </dgm:pt>
  </dgm:ptLst>
  <dgm:cxnLst>
    <dgm:cxn modelId="{68C92B35-7DDB-4CEE-90A7-AD44C1E8D5D8}" type="presOf" srcId="{BB5D535D-C03C-4EC7-B061-0D8D524609B9}" destId="{FE62406B-72CF-4167-BE9D-1A5AD134E4FA}" srcOrd="0" destOrd="0" presId="urn:microsoft.com/office/officeart/2005/8/layout/hierarchy6"/>
    <dgm:cxn modelId="{CFCCAB36-0054-4466-8002-DFBC202A8C72}" srcId="{1CB66F12-B6AD-4609-81AB-22EFC3CFCF0B}" destId="{DE2E6E4E-AE82-4764-B60F-08F939F651AB}" srcOrd="1" destOrd="0" parTransId="{1BB5BADC-4642-4F2A-B835-80C382D36B48}" sibTransId="{E097D3AE-2127-431F-9A80-62D028AEB52D}"/>
    <dgm:cxn modelId="{F516447B-99A4-46EF-A8E9-9C2A049F152E}" type="presOf" srcId="{1CB66F12-B6AD-4609-81AB-22EFC3CFCF0B}" destId="{979552E7-F3E6-4224-BE3D-61F4CD20B5EC}" srcOrd="0" destOrd="0" presId="urn:microsoft.com/office/officeart/2005/8/layout/hierarchy6"/>
    <dgm:cxn modelId="{CC59658F-5125-4983-B05C-F9CAB7F012BC}" type="presOf" srcId="{1BB5BADC-4642-4F2A-B835-80C382D36B48}" destId="{95789338-0FAE-4B9C-95EE-E167274BFE36}" srcOrd="0" destOrd="0" presId="urn:microsoft.com/office/officeart/2005/8/layout/hierarchy6"/>
    <dgm:cxn modelId="{38B1E9A6-74BB-4BD4-AC44-72BE0D34D331}" type="presOf" srcId="{DE2E6E4E-AE82-4764-B60F-08F939F651AB}" destId="{6818CFE5-40DD-4C57-B371-95C4FB22D1FD}" srcOrd="0" destOrd="0" presId="urn:microsoft.com/office/officeart/2005/8/layout/hierarchy6"/>
    <dgm:cxn modelId="{06C77FC0-F188-4B54-A8A6-D3B1091C4BFC}" type="presOf" srcId="{40F5915F-27DA-4B96-8B2A-ADAA37B7D51D}" destId="{C07D5FDA-84A6-4876-B624-623518C2E576}" srcOrd="0" destOrd="0" presId="urn:microsoft.com/office/officeart/2005/8/layout/hierarchy6"/>
    <dgm:cxn modelId="{AF35CEC8-E208-4E1F-A1AA-3A4252817530}" srcId="{BB5D535D-C03C-4EC7-B061-0D8D524609B9}" destId="{1CB66F12-B6AD-4609-81AB-22EFC3CFCF0B}" srcOrd="0" destOrd="0" parTransId="{F1B253E0-96C7-4078-BD3D-DAA232870D5B}" sibTransId="{34DBA77E-1057-4AB3-BE44-3CC47ED512C7}"/>
    <dgm:cxn modelId="{D99742CB-88B2-4ED3-8699-9B739B77C165}" srcId="{1CB66F12-B6AD-4609-81AB-22EFC3CFCF0B}" destId="{561682D1-CD41-4090-BD3A-FDEBDF016626}" srcOrd="0" destOrd="0" parTransId="{40F5915F-27DA-4B96-8B2A-ADAA37B7D51D}" sibTransId="{CB4B6498-74A9-49AF-A6A7-93601D78BEC1}"/>
    <dgm:cxn modelId="{768AD5E8-0B27-4155-9A47-647751451C6C}" type="presOf" srcId="{561682D1-CD41-4090-BD3A-FDEBDF016626}" destId="{A5D9FA14-D67E-4CA8-AAB0-9745FC7DB70D}" srcOrd="0" destOrd="0" presId="urn:microsoft.com/office/officeart/2005/8/layout/hierarchy6"/>
    <dgm:cxn modelId="{6BA62F71-47A9-4EC2-B5EA-9F70D24CE89D}" type="presParOf" srcId="{FE62406B-72CF-4167-BE9D-1A5AD134E4FA}" destId="{26A2AEEA-ED5C-4599-AA2C-5C5F24D9DE47}" srcOrd="0" destOrd="0" presId="urn:microsoft.com/office/officeart/2005/8/layout/hierarchy6"/>
    <dgm:cxn modelId="{1531B162-AB7B-43FE-AD9C-DBF25FB3A3FB}" type="presParOf" srcId="{26A2AEEA-ED5C-4599-AA2C-5C5F24D9DE47}" destId="{258D11CF-33C1-4B99-A539-6F489470CA68}" srcOrd="0" destOrd="0" presId="urn:microsoft.com/office/officeart/2005/8/layout/hierarchy6"/>
    <dgm:cxn modelId="{99AE1D55-81F6-4D6A-8DCB-8AC3CBA218F6}" type="presParOf" srcId="{258D11CF-33C1-4B99-A539-6F489470CA68}" destId="{810A7A44-F2BC-4722-BAB3-F26DCB4A282C}" srcOrd="0" destOrd="0" presId="urn:microsoft.com/office/officeart/2005/8/layout/hierarchy6"/>
    <dgm:cxn modelId="{4EA1373D-29F7-43CB-A061-8898800936B3}" type="presParOf" srcId="{810A7A44-F2BC-4722-BAB3-F26DCB4A282C}" destId="{979552E7-F3E6-4224-BE3D-61F4CD20B5EC}" srcOrd="0" destOrd="0" presId="urn:microsoft.com/office/officeart/2005/8/layout/hierarchy6"/>
    <dgm:cxn modelId="{A3682C2C-3C5A-4B71-BA81-E661DDFF180D}" type="presParOf" srcId="{810A7A44-F2BC-4722-BAB3-F26DCB4A282C}" destId="{60A9209E-B167-435A-872C-4BB66E6D71FB}" srcOrd="1" destOrd="0" presId="urn:microsoft.com/office/officeart/2005/8/layout/hierarchy6"/>
    <dgm:cxn modelId="{9DD79945-44EE-40F8-A00A-B363BA583DAA}" type="presParOf" srcId="{60A9209E-B167-435A-872C-4BB66E6D71FB}" destId="{C07D5FDA-84A6-4876-B624-623518C2E576}" srcOrd="0" destOrd="0" presId="urn:microsoft.com/office/officeart/2005/8/layout/hierarchy6"/>
    <dgm:cxn modelId="{15B31718-EC52-4350-A503-BE2793EEB0F2}" type="presParOf" srcId="{60A9209E-B167-435A-872C-4BB66E6D71FB}" destId="{AC79E3EF-C025-4301-834F-06414FB8091D}" srcOrd="1" destOrd="0" presId="urn:microsoft.com/office/officeart/2005/8/layout/hierarchy6"/>
    <dgm:cxn modelId="{E758697F-4219-4C9A-9A5A-965F71E1D88C}" type="presParOf" srcId="{AC79E3EF-C025-4301-834F-06414FB8091D}" destId="{A5D9FA14-D67E-4CA8-AAB0-9745FC7DB70D}" srcOrd="0" destOrd="0" presId="urn:microsoft.com/office/officeart/2005/8/layout/hierarchy6"/>
    <dgm:cxn modelId="{DAA39767-5699-4036-A4F3-426B50E9ED54}" type="presParOf" srcId="{AC79E3EF-C025-4301-834F-06414FB8091D}" destId="{C47096B0-40DA-477E-B5FC-BC3AF8545E19}" srcOrd="1" destOrd="0" presId="urn:microsoft.com/office/officeart/2005/8/layout/hierarchy6"/>
    <dgm:cxn modelId="{C7C62C0B-201A-48BE-A3E6-A2AFB883DE6D}" type="presParOf" srcId="{60A9209E-B167-435A-872C-4BB66E6D71FB}" destId="{95789338-0FAE-4B9C-95EE-E167274BFE36}" srcOrd="2" destOrd="0" presId="urn:microsoft.com/office/officeart/2005/8/layout/hierarchy6"/>
    <dgm:cxn modelId="{B08ACAE4-9E98-4439-B701-31D8C0932DE3}" type="presParOf" srcId="{60A9209E-B167-435A-872C-4BB66E6D71FB}" destId="{AFEFDEBE-78E3-41AC-BC11-78D3B23880E1}" srcOrd="3" destOrd="0" presId="urn:microsoft.com/office/officeart/2005/8/layout/hierarchy6"/>
    <dgm:cxn modelId="{1C6D287A-C11E-4B97-92B5-72D1E8E29897}" type="presParOf" srcId="{AFEFDEBE-78E3-41AC-BC11-78D3B23880E1}" destId="{6818CFE5-40DD-4C57-B371-95C4FB22D1FD}" srcOrd="0" destOrd="0" presId="urn:microsoft.com/office/officeart/2005/8/layout/hierarchy6"/>
    <dgm:cxn modelId="{C2330F3F-46C2-4292-86F7-1A280A49479E}" type="presParOf" srcId="{AFEFDEBE-78E3-41AC-BC11-78D3B23880E1}" destId="{347C1FF7-7C99-4BBD-8B80-74E5A769C21E}" srcOrd="1" destOrd="0" presId="urn:microsoft.com/office/officeart/2005/8/layout/hierarchy6"/>
    <dgm:cxn modelId="{BE534EF6-1AFD-4FA5-A548-B8CF635263C9}" type="presParOf" srcId="{FE62406B-72CF-4167-BE9D-1A5AD134E4FA}" destId="{43C8C370-B1F7-4E8A-9D01-1369A718B2A3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79552E7-F3E6-4224-BE3D-61F4CD20B5EC}">
      <dsp:nvSpPr>
        <dsp:cNvPr id="0" name=""/>
        <dsp:cNvSpPr/>
      </dsp:nvSpPr>
      <dsp:spPr>
        <a:xfrm>
          <a:off x="2326630" y="64690"/>
          <a:ext cx="3576339" cy="238422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5740" tIns="205740" rIns="205740" bIns="205740" numCol="1" spcCol="1270" anchor="ctr" anchorCtr="0">
          <a:noAutofit/>
        </a:bodyPr>
        <a:lstStyle/>
        <a:p>
          <a:pPr marL="0" lvl="0" indent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5400" kern="1200" dirty="0"/>
            <a:t>Скелет головы</a:t>
          </a:r>
        </a:p>
      </dsp:txBody>
      <dsp:txXfrm>
        <a:off x="2396462" y="134522"/>
        <a:ext cx="3436675" cy="2244562"/>
      </dsp:txXfrm>
    </dsp:sp>
    <dsp:sp modelId="{C07D5FDA-84A6-4876-B624-623518C2E576}">
      <dsp:nvSpPr>
        <dsp:cNvPr id="0" name=""/>
        <dsp:cNvSpPr/>
      </dsp:nvSpPr>
      <dsp:spPr>
        <a:xfrm>
          <a:off x="1790179" y="2448917"/>
          <a:ext cx="2324620" cy="953690"/>
        </a:xfrm>
        <a:custGeom>
          <a:avLst/>
          <a:gdLst/>
          <a:ahLst/>
          <a:cxnLst/>
          <a:rect l="0" t="0" r="0" b="0"/>
          <a:pathLst>
            <a:path>
              <a:moveTo>
                <a:pt x="2324620" y="0"/>
              </a:moveTo>
              <a:lnTo>
                <a:pt x="2324620" y="476845"/>
              </a:lnTo>
              <a:lnTo>
                <a:pt x="0" y="476845"/>
              </a:lnTo>
              <a:lnTo>
                <a:pt x="0" y="953690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5D9FA14-D67E-4CA8-AAB0-9745FC7DB70D}">
      <dsp:nvSpPr>
        <dsp:cNvPr id="0" name=""/>
        <dsp:cNvSpPr/>
      </dsp:nvSpPr>
      <dsp:spPr>
        <a:xfrm>
          <a:off x="2009" y="3402607"/>
          <a:ext cx="3576339" cy="238422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5740" tIns="205740" rIns="205740" bIns="205740" numCol="1" spcCol="1270" anchor="ctr" anchorCtr="0">
          <a:noAutofit/>
        </a:bodyPr>
        <a:lstStyle/>
        <a:p>
          <a:pPr marL="0" lvl="0" indent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5400" kern="1200" dirty="0"/>
            <a:t>Лицевой отдел</a:t>
          </a:r>
        </a:p>
      </dsp:txBody>
      <dsp:txXfrm>
        <a:off x="71841" y="3472439"/>
        <a:ext cx="3436675" cy="2244562"/>
      </dsp:txXfrm>
    </dsp:sp>
    <dsp:sp modelId="{95789338-0FAE-4B9C-95EE-E167274BFE36}">
      <dsp:nvSpPr>
        <dsp:cNvPr id="0" name=""/>
        <dsp:cNvSpPr/>
      </dsp:nvSpPr>
      <dsp:spPr>
        <a:xfrm>
          <a:off x="4114800" y="2448917"/>
          <a:ext cx="2324620" cy="95369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76845"/>
              </a:lnTo>
              <a:lnTo>
                <a:pt x="2324620" y="476845"/>
              </a:lnTo>
              <a:lnTo>
                <a:pt x="2324620" y="953690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818CFE5-40DD-4C57-B371-95C4FB22D1FD}">
      <dsp:nvSpPr>
        <dsp:cNvPr id="0" name=""/>
        <dsp:cNvSpPr/>
      </dsp:nvSpPr>
      <dsp:spPr>
        <a:xfrm>
          <a:off x="4651250" y="3402607"/>
          <a:ext cx="3576339" cy="238422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5740" tIns="205740" rIns="205740" bIns="205740" numCol="1" spcCol="1270" anchor="ctr" anchorCtr="0">
          <a:noAutofit/>
        </a:bodyPr>
        <a:lstStyle/>
        <a:p>
          <a:pPr marL="0" lvl="0" indent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5400" kern="1200" dirty="0"/>
            <a:t>Мозговой отдел</a:t>
          </a:r>
        </a:p>
      </dsp:txBody>
      <dsp:txXfrm>
        <a:off x="4721082" y="3472439"/>
        <a:ext cx="3436675" cy="224456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C0C95E-7E86-4F11-B187-B73699B43A81}" type="datetimeFigureOut">
              <a:rPr lang="ru-RU" smtClean="0"/>
              <a:t>16.07.2022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45AD41-3AA0-4DF1-B19C-FA310AFA1F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63572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Образ слайда 1">
            <a:extLst>
              <a:ext uri="{FF2B5EF4-FFF2-40B4-BE49-F238E27FC236}">
                <a16:creationId xmlns:a16="http://schemas.microsoft.com/office/drawing/2014/main" id="{85E6AEF9-5453-458D-8846-B080E702322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Заметки 2">
            <a:extLst>
              <a:ext uri="{FF2B5EF4-FFF2-40B4-BE49-F238E27FC236}">
                <a16:creationId xmlns:a16="http://schemas.microsoft.com/office/drawing/2014/main" id="{BE5479FA-5D82-4AF0-ADCC-BE74EEEB726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5124" name="Номер слайда 3">
            <a:extLst>
              <a:ext uri="{FF2B5EF4-FFF2-40B4-BE49-F238E27FC236}">
                <a16:creationId xmlns:a16="http://schemas.microsoft.com/office/drawing/2014/main" id="{843024DD-7106-46D7-B27E-FA4C13A273C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674E9E1-F53C-473C-A247-29034FDF3C82}" type="slidenum">
              <a:rPr kumimoji="0" lang="ru-RU" alt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ru-RU" alt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7">
            <a:extLst>
              <a:ext uri="{FF2B5EF4-FFF2-40B4-BE49-F238E27FC236}">
                <a16:creationId xmlns:a16="http://schemas.microsoft.com/office/drawing/2014/main" id="{BEAEE18A-7FEF-40F4-B482-A8119FB8EFB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81CC6D5-A6FA-47AC-A8E5-3A4D93A02668}" type="slidenum">
              <a:rPr kumimoji="0" lang="ru-RU" alt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ru-RU" alt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1267" name="Rectangle 2">
            <a:extLst>
              <a:ext uri="{FF2B5EF4-FFF2-40B4-BE49-F238E27FC236}">
                <a16:creationId xmlns:a16="http://schemas.microsoft.com/office/drawing/2014/main" id="{9DFD3E30-BB58-4CDF-8047-7CDAC8638F5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8" name="Rectangle 3">
            <a:extLst>
              <a:ext uri="{FF2B5EF4-FFF2-40B4-BE49-F238E27FC236}">
                <a16:creationId xmlns:a16="http://schemas.microsoft.com/office/drawing/2014/main" id="{D964981F-557F-4486-B728-1D57E1B7614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lnSpc>
                <a:spcPct val="80000"/>
              </a:lnSpc>
            </a:pPr>
            <a:endParaRPr lang="ru-RU" altLang="ru-RU" sz="80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>
            <a:extLst>
              <a:ext uri="{FF2B5EF4-FFF2-40B4-BE49-F238E27FC236}">
                <a16:creationId xmlns:a16="http://schemas.microsoft.com/office/drawing/2014/main" id="{B47CCDB3-787E-43B3-A964-FA8D41A6489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7EE8111-BC30-42FD-933C-DC7317E225EE}" type="slidenum">
              <a:rPr kumimoji="0" lang="ru-RU" alt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ru-RU" alt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5363" name="Rectangle 2">
            <a:extLst>
              <a:ext uri="{FF2B5EF4-FFF2-40B4-BE49-F238E27FC236}">
                <a16:creationId xmlns:a16="http://schemas.microsoft.com/office/drawing/2014/main" id="{52BB093B-6FFF-45EF-BE71-EBE267F52D6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4" name="Rectangle 3">
            <a:extLst>
              <a:ext uri="{FF2B5EF4-FFF2-40B4-BE49-F238E27FC236}">
                <a16:creationId xmlns:a16="http://schemas.microsoft.com/office/drawing/2014/main" id="{131E2691-BC25-4053-946C-DF69243C992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lnSpc>
                <a:spcPct val="80000"/>
              </a:lnSpc>
            </a:pPr>
            <a:endParaRPr lang="ru-RU" altLang="ru-RU" sz="80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>
            <a:extLst>
              <a:ext uri="{FF2B5EF4-FFF2-40B4-BE49-F238E27FC236}">
                <a16:creationId xmlns:a16="http://schemas.microsoft.com/office/drawing/2014/main" id="{CB5DE5A9-FA1C-4754-8F21-885E1EC44F8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403A3DD-172A-42A5-B83B-88643D3B555C}" type="slidenum">
              <a:rPr kumimoji="0" lang="ru-RU" alt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ru-RU" alt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8435" name="Rectangle 2">
            <a:extLst>
              <a:ext uri="{FF2B5EF4-FFF2-40B4-BE49-F238E27FC236}">
                <a16:creationId xmlns:a16="http://schemas.microsoft.com/office/drawing/2014/main" id="{9BBF435A-59A0-4D07-81AA-3BCD926AD25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6" name="Rectangle 3">
            <a:extLst>
              <a:ext uri="{FF2B5EF4-FFF2-40B4-BE49-F238E27FC236}">
                <a16:creationId xmlns:a16="http://schemas.microsoft.com/office/drawing/2014/main" id="{47A6EF7D-B4EE-4972-94E3-1C7AD78C4AA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lnSpc>
                <a:spcPct val="80000"/>
              </a:lnSpc>
            </a:pPr>
            <a:endParaRPr lang="ru-RU" altLang="ru-RU" sz="80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>
            <a:extLst>
              <a:ext uri="{FF2B5EF4-FFF2-40B4-BE49-F238E27FC236}">
                <a16:creationId xmlns:a16="http://schemas.microsoft.com/office/drawing/2014/main" id="{73453A94-2479-4653-85EA-F5D245FBDAF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A14FF48-8FF2-443F-ACFF-1420BB5DC3D2}" type="slidenum">
              <a:rPr kumimoji="0" lang="ru-RU" alt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ru-RU" alt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2531" name="Rectangle 2">
            <a:extLst>
              <a:ext uri="{FF2B5EF4-FFF2-40B4-BE49-F238E27FC236}">
                <a16:creationId xmlns:a16="http://schemas.microsoft.com/office/drawing/2014/main" id="{2942BBD7-DEDD-4633-8E1D-DA3545D8E49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2" name="Rectangle 3">
            <a:extLst>
              <a:ext uri="{FF2B5EF4-FFF2-40B4-BE49-F238E27FC236}">
                <a16:creationId xmlns:a16="http://schemas.microsoft.com/office/drawing/2014/main" id="{02830BA8-83CA-4A89-A87C-B584D06C690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lnSpc>
                <a:spcPct val="80000"/>
              </a:lnSpc>
            </a:pPr>
            <a:endParaRPr lang="ru-RU" altLang="ru-RU" sz="80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>
            <a:extLst>
              <a:ext uri="{FF2B5EF4-FFF2-40B4-BE49-F238E27FC236}">
                <a16:creationId xmlns:a16="http://schemas.microsoft.com/office/drawing/2014/main" id="{025F4E52-6DF1-459E-A783-A0156B24393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02439E7-44D5-4823-99FB-CE96C008CC1F}" type="slidenum">
              <a:rPr kumimoji="0" lang="ru-RU" alt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ru-RU" alt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4579" name="Rectangle 2">
            <a:extLst>
              <a:ext uri="{FF2B5EF4-FFF2-40B4-BE49-F238E27FC236}">
                <a16:creationId xmlns:a16="http://schemas.microsoft.com/office/drawing/2014/main" id="{0C4828D4-9495-4A94-B44A-7412FA39B82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80" name="Rectangle 3">
            <a:extLst>
              <a:ext uri="{FF2B5EF4-FFF2-40B4-BE49-F238E27FC236}">
                <a16:creationId xmlns:a16="http://schemas.microsoft.com/office/drawing/2014/main" id="{6C146F4B-CB69-4B71-9E8B-C5E80BF3A5E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lnSpc>
                <a:spcPct val="80000"/>
              </a:lnSpc>
            </a:pPr>
            <a:endParaRPr lang="ru-RU" altLang="ru-RU" sz="80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>
            <a:extLst>
              <a:ext uri="{FF2B5EF4-FFF2-40B4-BE49-F238E27FC236}">
                <a16:creationId xmlns:a16="http://schemas.microsoft.com/office/drawing/2014/main" id="{576FF52E-F762-4C28-B767-5234B7985A8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63A622A-197B-45B8-BE6C-8D7368A2B69D}" type="slidenum">
              <a:rPr kumimoji="0" lang="ru-RU" alt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ru-RU" alt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7651" name="Rectangle 2">
            <a:extLst>
              <a:ext uri="{FF2B5EF4-FFF2-40B4-BE49-F238E27FC236}">
                <a16:creationId xmlns:a16="http://schemas.microsoft.com/office/drawing/2014/main" id="{960066B1-0E84-40D7-A22F-B75E3ED041F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652" name="Rectangle 3">
            <a:extLst>
              <a:ext uri="{FF2B5EF4-FFF2-40B4-BE49-F238E27FC236}">
                <a16:creationId xmlns:a16="http://schemas.microsoft.com/office/drawing/2014/main" id="{ABE9AE88-2D36-4766-8B64-818EB3766F0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lnSpc>
                <a:spcPct val="80000"/>
              </a:lnSpc>
            </a:pPr>
            <a:endParaRPr lang="ru-RU" altLang="ru-RU" sz="80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>
            <a:extLst>
              <a:ext uri="{FF2B5EF4-FFF2-40B4-BE49-F238E27FC236}">
                <a16:creationId xmlns:a16="http://schemas.microsoft.com/office/drawing/2014/main" id="{39B1136A-FF32-443D-A3E0-4589A66CD2D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F5400B0-92A1-406A-A0B1-CA62CF0B8825}" type="slidenum">
              <a:rPr kumimoji="0" lang="ru-RU" alt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ru-RU" alt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0723" name="Rectangle 2">
            <a:extLst>
              <a:ext uri="{FF2B5EF4-FFF2-40B4-BE49-F238E27FC236}">
                <a16:creationId xmlns:a16="http://schemas.microsoft.com/office/drawing/2014/main" id="{DFEA8F0C-3DE1-455B-8F37-C8E0572FE67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4" name="Rectangle 3">
            <a:extLst>
              <a:ext uri="{FF2B5EF4-FFF2-40B4-BE49-F238E27FC236}">
                <a16:creationId xmlns:a16="http://schemas.microsoft.com/office/drawing/2014/main" id="{BD580CA4-06FA-4530-AA72-03764B6B845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lnSpc>
                <a:spcPct val="80000"/>
              </a:lnSpc>
            </a:pPr>
            <a:endParaRPr lang="ru-RU" altLang="ru-RU" sz="80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B5BF0C9-24B4-4C72-83AD-6D77497C9A0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F4D4EEE-F5B0-455F-9E66-7E49650E19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8ADCC85-0911-4CCD-9B35-5444FD5FE9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39CB9-81E2-40BF-A859-83D806F48A9C}" type="datetimeFigureOut">
              <a:rPr lang="ru-RU" smtClean="0"/>
              <a:t>16.07.2022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2D3A481-D2F0-484B-BDA6-33C8B7857C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D2E5DA3-F41D-49C9-A913-9042F06DA9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615C0-0D48-474C-8983-A3F46A690F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22015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3BB02B9-BE43-48EC-833A-8B1DDA656F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BA0F7130-4652-45F4-85DA-6B086DC0465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7ABA173-1A87-47FD-8B04-7A77932E4A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39CB9-81E2-40BF-A859-83D806F48A9C}" type="datetimeFigureOut">
              <a:rPr lang="ru-RU" smtClean="0"/>
              <a:t>16.07.2022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57B8FBF-2A43-472D-9255-61CE43A25F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A8BEBA5-E462-423A-8566-019F5E2109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615C0-0D48-474C-8983-A3F46A690F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52764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447E6D29-5EF3-4A36-B4BE-91815E665E2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C64A098-1A48-42E9-AF0D-6389B475CF2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72EB4AB-A20D-447A-95E0-AE43AC550F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39CB9-81E2-40BF-A859-83D806F48A9C}" type="datetimeFigureOut">
              <a:rPr lang="ru-RU" smtClean="0"/>
              <a:t>16.07.2022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C46F264-1DF0-47DB-82C7-70A83AE8B3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28C034B-2EB4-48F9-8729-072DD5F01D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615C0-0D48-474C-8983-A3F46A690F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52817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E2FB8019-ACDE-4E17-813B-E455BC375DA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B2CA8F1D-F12B-4678-AA73-EC422F316EF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EB02F781-1064-4F31-A059-035C6865BB0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3281713-789F-4904-BD06-08B792D5A65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269849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3E6CA5E1-5124-49DB-99EA-C6DD2A3351B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F35B64A2-6B09-4A37-9451-A647E6B01F1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80B248C2-10DE-4F9E-80C3-49420970E95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AA396C2-8E5E-4F07-B949-AEDFDA5F8DB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174309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FA1AA562-F6E3-431D-81E6-74A6BD4F9EE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56C94765-1BDD-49B1-B4C8-00D06DE2F84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51967ED7-FFE7-4594-9F36-B5531C79414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59D02DB-CBD7-4425-AA80-0D189FDF83C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981023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7BEF893-5EBE-430D-B170-4E5C15A40E6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EF4F1BA-7EBC-4B9A-BD64-3ECC125AFBF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4DD23E0-C9FA-4DD4-AE32-A5F02B1175F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2F1D3BE-8619-4A3E-90E7-6D5B4212786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227299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3A8BA922-EC58-4435-A60F-243A198E19D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7A5208BC-9410-451C-9F1A-4924208B957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56A99202-0B4C-4EAF-BBBB-BF76ED7A284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E4C1A37-448C-4A96-8B35-7300DFE1A23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7156650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2E63A360-16D0-4549-B745-45E263AAD0B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7E601F34-BDD6-431E-9776-AFBADA5FBE4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EE6C7DDA-98FC-433D-BB58-8D15A177964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FD284FD-B058-4A94-AC94-0466FEB9EB7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7466732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084B96C0-33D9-4298-AC97-5704CCAD3A6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BB0B8763-F58C-4028-9E38-8A51ECD5C0C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63E36DD0-BEB5-4366-B596-947FDC4CE21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827E20A-6C35-450D-91BF-C12D2FC4ADD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2975431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324DF52-E8E4-45B8-BE9A-3BDEC438CC4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741FFC4-7398-4521-B885-CF8CFA97BB6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0F90370-2EB8-4B60-8792-CFBE07580C4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1E98235-706C-4D85-9B49-8F70424C22F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599025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40543EC-89F9-4645-B627-BD748C0195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847BF05-8F7C-4ACC-85B4-25328965AC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1EDD039-3EB7-428F-9849-B42FACCEF0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39CB9-81E2-40BF-A859-83D806F48A9C}" type="datetimeFigureOut">
              <a:rPr lang="ru-RU" smtClean="0"/>
              <a:t>16.07.2022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C0FF35B-A6DD-440E-B45F-E0FEEB1CFD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00ADC7B-D813-4CF4-866C-ACAEA0145A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615C0-0D48-474C-8983-A3F46A690F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241614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0B8A278-3405-4014-A539-B77674162C7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E2C96C5-21C7-4396-816A-6D50F30FD27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0E5075C-0139-483A-B98A-19B442F5A24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092E8E6-1966-4929-BF50-DF12511C51C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2935851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B1B5DB45-DCB2-45C6-83C3-A319F862953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EDE7A96F-E0DE-4FEF-BEEB-45AC86C0DA3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6F9B2259-6045-410E-939B-0D25B1DA252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BE55494-83A5-44EB-9B38-ABBAFE35917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3856218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7C36AFBA-B7DD-4F4E-B671-6AA3A427840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67CDF398-B280-4005-B25A-3BADA3982D8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360D9718-D08B-4E87-A5A4-F59000D97C8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0467BB4-E248-4E10-BF07-CABEDFB83E8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3072258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609600" y="274639"/>
            <a:ext cx="109728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F83F55E5-B584-4ADB-9FF5-61B7B6F06B8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203F225F-100B-40CC-8ED4-CA28331DBA0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79402671-7D08-473A-BEBC-C764A259B36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B3B31A0-7925-4D28-B001-620BD0BE19D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659646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95DCC7D-2440-44CA-8918-54788E25767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EE61AA1-BEBE-4E9F-BC6C-646A6D8B981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6190830-BA33-49B0-994C-6FDAEB549BD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A555ACD-3E4D-4B15-B870-D94B76D3586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4714509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DFB9FED2-4D57-489B-B34D-16BE018C742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71BE5437-C6C8-4DF2-B195-D24E523BB3E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A4AE66EE-ED8E-42EF-9FD0-626DB673EFA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74D5D97-3A55-46A6-82E1-41E8077F72C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7881724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>
  <p:cSld name="Заголовок и объект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10972800" cy="21859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3938589"/>
            <a:ext cx="10972800" cy="21875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BB2D7F9-F2B7-4EA5-8B27-BB207CE38BD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48D65AC-A836-48D3-9B89-06AC96DC339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4CB24B9-6B86-4E15-B7FE-01CA67B8328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848BB45-E305-4A67-9E90-534809815D5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886685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81E06C4-5C4F-48F4-8E52-A312D91069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906E384-0E6E-4FF9-BAEE-E53CE8E71D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C7F3587-4621-480E-8210-CDFA9DE0D3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39CB9-81E2-40BF-A859-83D806F48A9C}" type="datetimeFigureOut">
              <a:rPr lang="ru-RU" smtClean="0"/>
              <a:t>16.07.2022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E634324-ED61-4B7D-9021-45CF4A1925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3C5AE0B-EE6A-4EDD-86DD-9EA87C3255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615C0-0D48-474C-8983-A3F46A690F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382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A06A660-74C8-4560-BC0F-01217EF000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99DEE84-0B23-4817-88F0-DFAD4051BC6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974724F-62EF-4E84-B3CA-E788DA5D5C0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C844363-1AE7-451F-A174-8D4DF605BE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39CB9-81E2-40BF-A859-83D806F48A9C}" type="datetimeFigureOut">
              <a:rPr lang="ru-RU" smtClean="0"/>
              <a:t>16.07.2022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9C57965-6D20-4B0D-AE4F-12A81F25C0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4B2D1B4-28C4-40C6-902C-36BA36F022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615C0-0D48-474C-8983-A3F46A690F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84851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AEB67C5-03C4-4DB0-871A-C96018C898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FC12678-137D-4B8C-B193-C2CC507DF2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012AB63-2DED-4DB9-91CF-973C38E32C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4DE98080-097B-45D6-A652-288222C448F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77F7479E-FFBE-4E37-A74F-D78C1BA7E64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C1F94237-6E5C-44CF-ADE8-3D56538952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39CB9-81E2-40BF-A859-83D806F48A9C}" type="datetimeFigureOut">
              <a:rPr lang="ru-RU" smtClean="0"/>
              <a:t>16.07.2022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7C124D46-4030-422C-B218-95089167E6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2BE12DE1-80DB-4CE2-A9B9-A514AC3B78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615C0-0D48-474C-8983-A3F46A690F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44160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B1CE448-A3CA-4B8D-A247-603A9EAC55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7CE7B3E5-6AA8-470F-9E06-8F21230D73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39CB9-81E2-40BF-A859-83D806F48A9C}" type="datetimeFigureOut">
              <a:rPr lang="ru-RU" smtClean="0"/>
              <a:t>16.07.2022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C3FE3815-9E3F-4A09-9D69-7EE28E6B01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5C7244F8-60E1-4F10-B40E-16BE785EC1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615C0-0D48-474C-8983-A3F46A690F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64196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75A11694-1102-455B-B7F4-DCB0A84E83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39CB9-81E2-40BF-A859-83D806F48A9C}" type="datetimeFigureOut">
              <a:rPr lang="ru-RU" smtClean="0"/>
              <a:t>16.07.2022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86489026-599E-4978-B962-D913794BAC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F8AD8B71-8B2B-48EE-A59E-417F0EBEB8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615C0-0D48-474C-8983-A3F46A690F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25517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66183AF-4917-4C42-9FD6-27DA255DE7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1E0F48E-CAEB-4FC9-AA2C-63F478D40B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9F16E74-3D5C-4B77-9D23-E812317AA67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9225702-FD10-448A-A7E1-A0ABEB69DB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39CB9-81E2-40BF-A859-83D806F48A9C}" type="datetimeFigureOut">
              <a:rPr lang="ru-RU" smtClean="0"/>
              <a:t>16.07.2022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9C2FFB9-E96B-43E9-ABFF-FA6F82DE8E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AE9B617-8C26-43B1-818D-1E17F94001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615C0-0D48-474C-8983-A3F46A690F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66522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0AE97C0-AC89-43C2-979F-0ECB3C0A78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95F08AA7-6EF9-42C9-B6C6-B6BFB261A42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5240C87-D0AF-4892-BEA1-E76AF83E35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D5B455A-2A5D-46E4-873D-2F43232034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39CB9-81E2-40BF-A859-83D806F48A9C}" type="datetimeFigureOut">
              <a:rPr lang="ru-RU" smtClean="0"/>
              <a:t>16.07.2022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4C68CDD-2B6D-4FB0-8265-CE77F908B1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51BB499-FE38-45E6-8554-A57862A9C2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615C0-0D48-474C-8983-A3F46A690F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87819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CD16DAB-4E72-4F7C-A8B2-7AE709331E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883FC4A-9810-45CC-9612-53B60D7876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9EC9BDB-F74D-45F4-8756-75682742471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E39CB9-81E2-40BF-A859-83D806F48A9C}" type="datetimeFigureOut">
              <a:rPr lang="ru-RU" smtClean="0"/>
              <a:t>16.07.2022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89A0AAC-1E7F-464C-B6FE-C10C31593C7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815AD41-AE07-49E1-98CC-6AEE402CC3C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9615C0-0D48-474C-8983-A3F46A690F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6929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A946A670-C38B-43A7-9424-724E5BD7DBE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5CAFBE1D-6260-4B39-BDB5-AF513976F04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CD38BB95-6044-47E2-93D5-42A0DA00603E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37727788-5338-449C-B0CC-215F783FE948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4BB44708-C0B3-491E-9FEC-040C3C3C92CE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7D090F55-8304-415F-B6A3-7B6749F3DA1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572677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24AAA0FD-7715-4242-843D-6892A02A725C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ru-RU" altLang="ru-RU"/>
              <a:t>Скелет человека</a:t>
            </a:r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4FF3E19B-78EF-4518-9FCD-C563119A59B3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ru-RU" altLang="ru-RU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3">
            <a:extLst>
              <a:ext uri="{FF2B5EF4-FFF2-40B4-BE49-F238E27FC236}">
                <a16:creationId xmlns:a16="http://schemas.microsoft.com/office/drawing/2014/main" id="{1A7E5A09-39E0-4978-B255-9499E09231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35638" y="981076"/>
            <a:ext cx="4608512" cy="496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2000">
                <a:solidFill>
                  <a:srgbClr val="000000"/>
                </a:solidFill>
              </a:rPr>
              <a:t>Грудная клетка образована грудными позвонками, 12 парами ребер и плоской грудной костью, или грудиной. Ребра представляют собой плоские изогнутые дугою кости. Их задние концы подвижно соединены с грудными позвонками. Первые семь пар ребер называются истинными, следующие три пары — ложные ребра, их реберные хрящи соединены не с грудиной, а с выше лежащим ребром; две последние пары ребер — блуждающие они оканчиваются свободно. Грудная клетка защищает сердце и легкие, а также печень и желудок.</a:t>
            </a:r>
          </a:p>
        </p:txBody>
      </p:sp>
      <p:pic>
        <p:nvPicPr>
          <p:cNvPr id="16387" name="Picture 5">
            <a:extLst>
              <a:ext uri="{FF2B5EF4-FFF2-40B4-BE49-F238E27FC236}">
                <a16:creationId xmlns:a16="http://schemas.microsoft.com/office/drawing/2014/main" id="{B637E4BC-C589-425B-BA77-1885E5E5C1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2314" y="1484313"/>
            <a:ext cx="3298825" cy="39608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2">
            <a:extLst>
              <a:ext uri="{FF2B5EF4-FFF2-40B4-BE49-F238E27FC236}">
                <a16:creationId xmlns:a16="http://schemas.microsoft.com/office/drawing/2014/main" id="{64E0661E-9752-4EF5-A355-D65E32F1E0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19289" y="4371976"/>
            <a:ext cx="8353425" cy="222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2000" i="1">
                <a:solidFill>
                  <a:srgbClr val="FF0000"/>
                </a:solidFill>
              </a:rPr>
              <a:t>Скелет грудной клетки</a:t>
            </a:r>
            <a:r>
              <a:rPr lang="ru-RU" altLang="ru-RU" sz="2000">
                <a:solidFill>
                  <a:srgbClr val="000000"/>
                </a:solidFill>
              </a:rPr>
              <a:t> образуется грудными позвонками, ребрами и грудиной. </a:t>
            </a:r>
            <a:r>
              <a:rPr lang="ru-RU" altLang="ru-RU" sz="2000" i="1">
                <a:solidFill>
                  <a:srgbClr val="0000FF"/>
                </a:solidFill>
              </a:rPr>
              <a:t>Первые семь пар</a:t>
            </a:r>
            <a:r>
              <a:rPr lang="ru-RU" altLang="ru-RU" sz="2000">
                <a:solidFill>
                  <a:srgbClr val="000000"/>
                </a:solidFill>
              </a:rPr>
              <a:t> ребер называются </a:t>
            </a:r>
            <a:r>
              <a:rPr lang="ru-RU" altLang="ru-RU" sz="2000" i="1">
                <a:solidFill>
                  <a:srgbClr val="0000FF"/>
                </a:solidFill>
              </a:rPr>
              <a:t>истинными</a:t>
            </a:r>
            <a:r>
              <a:rPr lang="ru-RU" altLang="ru-RU" sz="2000">
                <a:solidFill>
                  <a:srgbClr val="000000"/>
                </a:solidFill>
              </a:rPr>
              <a:t>, </a:t>
            </a:r>
            <a:r>
              <a:rPr lang="ru-RU" altLang="ru-RU" sz="2000" i="1">
                <a:solidFill>
                  <a:srgbClr val="0000FF"/>
                </a:solidFill>
              </a:rPr>
              <a:t>следующие три пары — ложные ребра</a:t>
            </a:r>
            <a:r>
              <a:rPr lang="ru-RU" altLang="ru-RU" sz="2000">
                <a:solidFill>
                  <a:srgbClr val="000000"/>
                </a:solidFill>
              </a:rPr>
              <a:t>, их реберные хрящи соединены не с грудиной, а с выше лежащим ребром; </a:t>
            </a:r>
            <a:r>
              <a:rPr lang="ru-RU" altLang="ru-RU" sz="2000" i="1">
                <a:solidFill>
                  <a:srgbClr val="0000FF"/>
                </a:solidFill>
              </a:rPr>
              <a:t>две последние пары ребер — блуждающие</a:t>
            </a:r>
            <a:r>
              <a:rPr lang="ru-RU" altLang="ru-RU" sz="2000">
                <a:solidFill>
                  <a:srgbClr val="000000"/>
                </a:solidFill>
              </a:rPr>
              <a:t>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endParaRPr lang="ru-RU" altLang="ru-RU" sz="200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2000">
                <a:solidFill>
                  <a:srgbClr val="000000"/>
                </a:solidFill>
              </a:rPr>
              <a:t>В грудине различают </a:t>
            </a:r>
            <a:r>
              <a:rPr lang="ru-RU" altLang="ru-RU" sz="2000">
                <a:solidFill>
                  <a:srgbClr val="0000FF"/>
                </a:solidFill>
              </a:rPr>
              <a:t>рукоятку, тело и мечевидный отросток</a:t>
            </a:r>
            <a:r>
              <a:rPr lang="ru-RU" altLang="ru-RU" sz="2000">
                <a:solidFill>
                  <a:srgbClr val="000000"/>
                </a:solidFill>
              </a:rPr>
              <a:t>.</a:t>
            </a:r>
          </a:p>
        </p:txBody>
      </p:sp>
      <p:sp>
        <p:nvSpPr>
          <p:cNvPr id="17411" name="Text Box 3">
            <a:extLst>
              <a:ext uri="{FF2B5EF4-FFF2-40B4-BE49-F238E27FC236}">
                <a16:creationId xmlns:a16="http://schemas.microsoft.com/office/drawing/2014/main" id="{24CB8DA6-8E9E-46A1-AC61-A14718F957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27351" y="188914"/>
            <a:ext cx="6697663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buNone/>
            </a:pPr>
            <a:r>
              <a:rPr lang="ru-RU" altLang="ru-RU" sz="2400">
                <a:solidFill>
                  <a:srgbClr val="FF0000"/>
                </a:solidFill>
              </a:rPr>
              <a:t>Скелет туловища</a:t>
            </a:r>
          </a:p>
        </p:txBody>
      </p:sp>
      <p:pic>
        <p:nvPicPr>
          <p:cNvPr id="17412" name="Picture 9">
            <a:extLst>
              <a:ext uri="{FF2B5EF4-FFF2-40B4-BE49-F238E27FC236}">
                <a16:creationId xmlns:a16="http://schemas.microsoft.com/office/drawing/2014/main" id="{557AA940-37F5-41EE-8730-DC7D9530E7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9514" y="549276"/>
            <a:ext cx="4752975" cy="381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>
            <a:extLst>
              <a:ext uri="{FF2B5EF4-FFF2-40B4-BE49-F238E27FC236}">
                <a16:creationId xmlns:a16="http://schemas.microsoft.com/office/drawing/2014/main" id="{6024DAD6-6195-4A2E-992C-E1AE60952E7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/>
              <a:t>Скелет конечностей</a:t>
            </a:r>
          </a:p>
        </p:txBody>
      </p:sp>
      <p:graphicFrame>
        <p:nvGraphicFramePr>
          <p:cNvPr id="4" name="Содержимое 3">
            <a:extLst>
              <a:ext uri="{FF2B5EF4-FFF2-40B4-BE49-F238E27FC236}">
                <a16:creationId xmlns:a16="http://schemas.microsoft.com/office/drawing/2014/main" id="{ACFF2CEA-B2D9-4AF0-ADD3-6AA7F44F3544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1952626" y="1714500"/>
          <a:ext cx="8258175" cy="40465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7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784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223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71548">
                <a:tc>
                  <a:txBody>
                    <a:bodyPr/>
                    <a:lstStyle/>
                    <a:p>
                      <a:pPr algn="ctr"/>
                      <a:endParaRPr lang="ru-RU" sz="1800" dirty="0"/>
                    </a:p>
                  </a:txBody>
                  <a:tcPr marT="45724" marB="45724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/>
                        <a:t>Кости пояса</a:t>
                      </a:r>
                    </a:p>
                  </a:txBody>
                  <a:tcPr marT="45724" marB="45724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/>
                        <a:t>Кости свободной конечности</a:t>
                      </a:r>
                    </a:p>
                  </a:txBody>
                  <a:tcPr marT="45724" marB="45724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63154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/>
                        <a:t>Скелет верхних конечностей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/>
                        <a:t>Плечевой пояс =</a:t>
                      </a:r>
                    </a:p>
                    <a:p>
                      <a:pPr algn="ctr"/>
                      <a:r>
                        <a:rPr lang="ru-RU" sz="1800" dirty="0"/>
                        <a:t>2</a:t>
                      </a:r>
                      <a:r>
                        <a:rPr lang="ru-RU" sz="1800" baseline="0" dirty="0"/>
                        <a:t> лопатки + 2 ключицы</a:t>
                      </a:r>
                      <a:endParaRPr lang="ru-RU" sz="1800" dirty="0"/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/>
                        <a:t>Плечо (плечевая кость) + предплечье (локтевая и лучевая кости) + кисть (запястье, пясть, фаланги пальцев)</a:t>
                      </a:r>
                    </a:p>
                  </a:txBody>
                  <a:tcPr marT="45724" marB="45724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11836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/>
                        <a:t>Скелет нижних конечностей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/>
                        <a:t>Тазовый пояс =</a:t>
                      </a:r>
                      <a:r>
                        <a:rPr lang="ru-RU" sz="1800" baseline="0" dirty="0"/>
                        <a:t> </a:t>
                      </a:r>
                      <a:r>
                        <a:rPr lang="ru-RU" sz="1800" dirty="0"/>
                        <a:t>2подвздошные +</a:t>
                      </a:r>
                    </a:p>
                    <a:p>
                      <a:pPr algn="ctr"/>
                      <a:r>
                        <a:rPr lang="ru-RU" sz="1800" dirty="0"/>
                        <a:t>2</a:t>
                      </a:r>
                      <a:r>
                        <a:rPr lang="ru-RU" sz="1800" baseline="0" dirty="0"/>
                        <a:t> седалищные +</a:t>
                      </a:r>
                    </a:p>
                    <a:p>
                      <a:pPr algn="ctr"/>
                      <a:r>
                        <a:rPr lang="ru-RU" sz="1800" baseline="0" dirty="0"/>
                        <a:t>2 лобковые кости (все</a:t>
                      </a:r>
                    </a:p>
                    <a:p>
                      <a:pPr algn="ctr"/>
                      <a:r>
                        <a:rPr lang="ru-RU" sz="1800" baseline="0" dirty="0"/>
                        <a:t>эти кости срослись</a:t>
                      </a:r>
                    </a:p>
                    <a:p>
                      <a:pPr algn="ctr"/>
                      <a:r>
                        <a:rPr lang="ru-RU" sz="1800" baseline="0" dirty="0"/>
                        <a:t>друг с другом и с крестцом)</a:t>
                      </a:r>
                      <a:endParaRPr lang="ru-RU" sz="1800" dirty="0"/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/>
                        <a:t>Бедро (бедренная кость) + голень (большая и малая берцовые кости) + стопа</a:t>
                      </a:r>
                      <a:r>
                        <a:rPr lang="ru-RU" sz="1800" baseline="0" dirty="0"/>
                        <a:t> (предплюсна, плюсна, фаланги пальцев)</a:t>
                      </a:r>
                      <a:endParaRPr lang="ru-RU" sz="1800" dirty="0"/>
                    </a:p>
                  </a:txBody>
                  <a:tcPr marT="45724" marB="45724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id="{4FFC0539-3086-43BA-8E16-443AE88DB01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81200" y="274638"/>
            <a:ext cx="8229600" cy="1066800"/>
          </a:xfrm>
        </p:spPr>
        <p:txBody>
          <a:bodyPr/>
          <a:lstStyle/>
          <a:p>
            <a:r>
              <a:rPr lang="ru-RU" altLang="ru-RU">
                <a:solidFill>
                  <a:srgbClr val="FF0000"/>
                </a:solidFill>
              </a:rPr>
              <a:t>Скелет верхних конечностей</a:t>
            </a:r>
          </a:p>
        </p:txBody>
      </p:sp>
      <p:sp>
        <p:nvSpPr>
          <p:cNvPr id="20483" name="Rectangle 4">
            <a:extLst>
              <a:ext uri="{FF2B5EF4-FFF2-40B4-BE49-F238E27FC236}">
                <a16:creationId xmlns:a16="http://schemas.microsoft.com/office/drawing/2014/main" id="{E93DF443-71C7-4475-9F8F-9CF6877034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0" y="1484313"/>
            <a:ext cx="3671888" cy="914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3200">
                <a:solidFill>
                  <a:srgbClr val="000000"/>
                </a:solidFill>
              </a:rPr>
              <a:t>Плечевой пояс</a:t>
            </a:r>
          </a:p>
        </p:txBody>
      </p:sp>
      <p:sp>
        <p:nvSpPr>
          <p:cNvPr id="20484" name="Rectangle 5">
            <a:extLst>
              <a:ext uri="{FF2B5EF4-FFF2-40B4-BE49-F238E27FC236}">
                <a16:creationId xmlns:a16="http://schemas.microsoft.com/office/drawing/2014/main" id="{CFFCBB45-04D1-4613-AFF8-A7CAE0C811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0" y="1484313"/>
            <a:ext cx="4103688" cy="914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3200">
                <a:solidFill>
                  <a:srgbClr val="000000"/>
                </a:solidFill>
              </a:rPr>
              <a:t>Свободные верхние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3200">
                <a:solidFill>
                  <a:srgbClr val="000000"/>
                </a:solidFill>
              </a:rPr>
              <a:t>конечности</a:t>
            </a:r>
          </a:p>
        </p:txBody>
      </p:sp>
      <p:sp>
        <p:nvSpPr>
          <p:cNvPr id="20485" name="Rectangle 9">
            <a:extLst>
              <a:ext uri="{FF2B5EF4-FFF2-40B4-BE49-F238E27FC236}">
                <a16:creationId xmlns:a16="http://schemas.microsoft.com/office/drawing/2014/main" id="{78BD7013-B8C6-46FA-9105-8CD70F2121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2852738"/>
            <a:ext cx="3673475" cy="914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3200">
                <a:solidFill>
                  <a:srgbClr val="000000"/>
                </a:solidFill>
              </a:rPr>
              <a:t>Лопатки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3200">
                <a:solidFill>
                  <a:srgbClr val="000000"/>
                </a:solidFill>
              </a:rPr>
              <a:t>ключицы</a:t>
            </a:r>
          </a:p>
        </p:txBody>
      </p:sp>
      <p:sp>
        <p:nvSpPr>
          <p:cNvPr id="20486" name="Rectangle 12">
            <a:extLst>
              <a:ext uri="{FF2B5EF4-FFF2-40B4-BE49-F238E27FC236}">
                <a16:creationId xmlns:a16="http://schemas.microsoft.com/office/drawing/2014/main" id="{5B151585-A5BE-4505-913E-F1353881FE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48300" y="2852739"/>
            <a:ext cx="5219700" cy="216058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2400">
                <a:solidFill>
                  <a:srgbClr val="000000"/>
                </a:solidFill>
              </a:rPr>
              <a:t>Плечевая кость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2400">
                <a:solidFill>
                  <a:srgbClr val="000000"/>
                </a:solidFill>
              </a:rPr>
              <a:t>Предплечье (локтевая + лучевая)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2400">
                <a:solidFill>
                  <a:srgbClr val="000000"/>
                </a:solidFill>
              </a:rPr>
              <a:t>Кости кисти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2400">
                <a:solidFill>
                  <a:srgbClr val="000000"/>
                </a:solidFill>
              </a:rPr>
              <a:t>(запястье, пясть, фаланги пальцев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altLang="ru-RU" sz="2400">
              <a:solidFill>
                <a:srgbClr val="000000"/>
              </a:solidFill>
            </a:endParaRPr>
          </a:p>
        </p:txBody>
      </p:sp>
      <p:sp>
        <p:nvSpPr>
          <p:cNvPr id="20487" name="Line 15">
            <a:extLst>
              <a:ext uri="{FF2B5EF4-FFF2-40B4-BE49-F238E27FC236}">
                <a16:creationId xmlns:a16="http://schemas.microsoft.com/office/drawing/2014/main" id="{BFAE82B7-0CBD-44A1-8496-071F21FE584F}"/>
              </a:ext>
            </a:extLst>
          </p:cNvPr>
          <p:cNvSpPr>
            <a:spLocks noChangeShapeType="1"/>
          </p:cNvSpPr>
          <p:nvPr/>
        </p:nvSpPr>
        <p:spPr bwMode="auto">
          <a:xfrm>
            <a:off x="3287713" y="2420938"/>
            <a:ext cx="0" cy="360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0488" name="Line 16">
            <a:extLst>
              <a:ext uri="{FF2B5EF4-FFF2-40B4-BE49-F238E27FC236}">
                <a16:creationId xmlns:a16="http://schemas.microsoft.com/office/drawing/2014/main" id="{DE14E0C2-B674-4312-A858-2F376FA20ACE}"/>
              </a:ext>
            </a:extLst>
          </p:cNvPr>
          <p:cNvSpPr>
            <a:spLocks noChangeShapeType="1"/>
          </p:cNvSpPr>
          <p:nvPr/>
        </p:nvSpPr>
        <p:spPr bwMode="auto">
          <a:xfrm>
            <a:off x="7751763" y="2420938"/>
            <a:ext cx="0" cy="360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0489" name="Line 17">
            <a:extLst>
              <a:ext uri="{FF2B5EF4-FFF2-40B4-BE49-F238E27FC236}">
                <a16:creationId xmlns:a16="http://schemas.microsoft.com/office/drawing/2014/main" id="{B2A8F39C-2A15-43B9-88ED-CA934D9BDC05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792538" y="1052513"/>
            <a:ext cx="863600" cy="360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0490" name="Line 18">
            <a:extLst>
              <a:ext uri="{FF2B5EF4-FFF2-40B4-BE49-F238E27FC236}">
                <a16:creationId xmlns:a16="http://schemas.microsoft.com/office/drawing/2014/main" id="{B0BBFD42-D549-4D86-9A90-8E16F350CB92}"/>
              </a:ext>
            </a:extLst>
          </p:cNvPr>
          <p:cNvSpPr>
            <a:spLocks noChangeShapeType="1"/>
          </p:cNvSpPr>
          <p:nvPr/>
        </p:nvSpPr>
        <p:spPr bwMode="auto">
          <a:xfrm>
            <a:off x="7248526" y="1052513"/>
            <a:ext cx="792163" cy="360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2">
            <a:extLst>
              <a:ext uri="{FF2B5EF4-FFF2-40B4-BE49-F238E27FC236}">
                <a16:creationId xmlns:a16="http://schemas.microsoft.com/office/drawing/2014/main" id="{2C19D56D-351E-49E2-AF36-B92A7F2857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43475" y="2106614"/>
            <a:ext cx="5329238" cy="283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2000" i="1">
                <a:solidFill>
                  <a:srgbClr val="0000FF"/>
                </a:solidFill>
              </a:rPr>
              <a:t>Скелет верхней конечности: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2000">
                <a:solidFill>
                  <a:srgbClr val="000000"/>
                </a:solidFill>
              </a:rPr>
              <a:t>состоит из скелета свободной верхней конечности: плечевой кости, костей предплечья — локтевой и лучевой, запястья (8 косточек), пясти и фаланг пальцев.</a:t>
            </a:r>
            <a:endParaRPr lang="ru-RU" altLang="ru-RU" sz="2000" i="1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endParaRPr lang="ru-RU" altLang="ru-RU" sz="2000" i="1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2000" i="1">
                <a:solidFill>
                  <a:srgbClr val="0000FF"/>
                </a:solidFill>
              </a:rPr>
              <a:t>Скелет плечевого пояса: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2000">
                <a:solidFill>
                  <a:srgbClr val="000000"/>
                </a:solidFill>
              </a:rPr>
              <a:t>состоит из парных лопаток и ключиц.</a:t>
            </a:r>
            <a:endParaRPr lang="ru-RU" altLang="ru-RU" sz="2000" i="1">
              <a:solidFill>
                <a:srgbClr val="000000"/>
              </a:solidFill>
            </a:endParaRPr>
          </a:p>
        </p:txBody>
      </p:sp>
      <p:sp>
        <p:nvSpPr>
          <p:cNvPr id="21507" name="Text Box 3">
            <a:extLst>
              <a:ext uri="{FF2B5EF4-FFF2-40B4-BE49-F238E27FC236}">
                <a16:creationId xmlns:a16="http://schemas.microsoft.com/office/drawing/2014/main" id="{2FE0649E-FBC9-4687-9A47-21A88466FE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27351" y="188914"/>
            <a:ext cx="6697663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buNone/>
            </a:pPr>
            <a:r>
              <a:rPr lang="ru-RU" altLang="ru-RU" sz="2400">
                <a:solidFill>
                  <a:srgbClr val="FF0000"/>
                </a:solidFill>
              </a:rPr>
              <a:t>Скелет конечностей и поясов конечностей</a:t>
            </a:r>
          </a:p>
        </p:txBody>
      </p:sp>
      <p:pic>
        <p:nvPicPr>
          <p:cNvPr id="21508" name="Picture 8">
            <a:extLst>
              <a:ext uri="{FF2B5EF4-FFF2-40B4-BE49-F238E27FC236}">
                <a16:creationId xmlns:a16="http://schemas.microsoft.com/office/drawing/2014/main" id="{D52FEEA4-A3D9-4CB1-8241-9D9DE6EF96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750" y="620714"/>
            <a:ext cx="2465388" cy="604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3">
            <a:extLst>
              <a:ext uri="{FF2B5EF4-FFF2-40B4-BE49-F238E27FC236}">
                <a16:creationId xmlns:a16="http://schemas.microsoft.com/office/drawing/2014/main" id="{C38A2E8D-F580-4628-A904-6B287E870E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27351" y="188914"/>
            <a:ext cx="6697663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buNone/>
            </a:pPr>
            <a:r>
              <a:rPr lang="ru-RU" altLang="ru-RU" sz="2400">
                <a:solidFill>
                  <a:srgbClr val="FF0000"/>
                </a:solidFill>
              </a:rPr>
              <a:t>Скелет конечностей и поясов конечностей</a:t>
            </a:r>
          </a:p>
        </p:txBody>
      </p:sp>
      <p:pic>
        <p:nvPicPr>
          <p:cNvPr id="23555" name="Picture 6">
            <a:extLst>
              <a:ext uri="{FF2B5EF4-FFF2-40B4-BE49-F238E27FC236}">
                <a16:creationId xmlns:a16="http://schemas.microsoft.com/office/drawing/2014/main" id="{18092CA5-5EFA-4C67-8586-59CD5F4CD3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4825" y="1341438"/>
            <a:ext cx="8713788" cy="3833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>
            <a:extLst>
              <a:ext uri="{FF2B5EF4-FFF2-40B4-BE49-F238E27FC236}">
                <a16:creationId xmlns:a16="http://schemas.microsoft.com/office/drawing/2014/main" id="{1C5A1F48-B9BA-428D-B783-FA376AC5D23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>
                <a:solidFill>
                  <a:srgbClr val="FF0000"/>
                </a:solidFill>
              </a:rPr>
              <a:t>Скелет нижних конечностей</a:t>
            </a:r>
          </a:p>
        </p:txBody>
      </p:sp>
      <p:sp>
        <p:nvSpPr>
          <p:cNvPr id="25603" name="Rectangle 3">
            <a:extLst>
              <a:ext uri="{FF2B5EF4-FFF2-40B4-BE49-F238E27FC236}">
                <a16:creationId xmlns:a16="http://schemas.microsoft.com/office/drawing/2014/main" id="{B1028D21-0248-487A-9051-A4B685D6996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endParaRPr lang="ru-RU" altLang="ru-RU"/>
          </a:p>
        </p:txBody>
      </p:sp>
      <p:sp>
        <p:nvSpPr>
          <p:cNvPr id="25604" name="Rectangle 5">
            <a:extLst>
              <a:ext uri="{FF2B5EF4-FFF2-40B4-BE49-F238E27FC236}">
                <a16:creationId xmlns:a16="http://schemas.microsoft.com/office/drawing/2014/main" id="{9B095AA7-1EBB-40B5-8C30-5A921F7D65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92314" y="1628775"/>
            <a:ext cx="3311525" cy="914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3200">
                <a:solidFill>
                  <a:srgbClr val="000000"/>
                </a:solidFill>
              </a:rPr>
              <a:t>Тазовый пояс</a:t>
            </a:r>
          </a:p>
        </p:txBody>
      </p:sp>
      <p:sp>
        <p:nvSpPr>
          <p:cNvPr id="25605" name="Rectangle 6">
            <a:extLst>
              <a:ext uri="{FF2B5EF4-FFF2-40B4-BE49-F238E27FC236}">
                <a16:creationId xmlns:a16="http://schemas.microsoft.com/office/drawing/2014/main" id="{B2583A09-E13C-4541-AF6F-B1DF315D82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67438" y="1628775"/>
            <a:ext cx="4011612" cy="914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3200">
                <a:solidFill>
                  <a:srgbClr val="000000"/>
                </a:solidFill>
              </a:rPr>
              <a:t>Свободные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3200">
                <a:solidFill>
                  <a:srgbClr val="000000"/>
                </a:solidFill>
              </a:rPr>
              <a:t>нижние конечности</a:t>
            </a:r>
          </a:p>
        </p:txBody>
      </p:sp>
      <p:sp>
        <p:nvSpPr>
          <p:cNvPr id="25606" name="Rectangle 7">
            <a:extLst>
              <a:ext uri="{FF2B5EF4-FFF2-40B4-BE49-F238E27FC236}">
                <a16:creationId xmlns:a16="http://schemas.microsoft.com/office/drawing/2014/main" id="{60F532A3-CFAD-41D6-80BE-6FC7694466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92314" y="3284539"/>
            <a:ext cx="3311525" cy="18002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altLang="ru-RU" sz="3200">
              <a:solidFill>
                <a:srgbClr val="000000"/>
              </a:solidFill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3200">
                <a:solidFill>
                  <a:srgbClr val="000000"/>
                </a:solidFill>
              </a:rPr>
              <a:t>Подвздошная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3200">
                <a:solidFill>
                  <a:srgbClr val="000000"/>
                </a:solidFill>
              </a:rPr>
              <a:t>Седалищные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3200">
                <a:solidFill>
                  <a:srgbClr val="000000"/>
                </a:solidFill>
              </a:rPr>
              <a:t>Лобковые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altLang="ru-RU" sz="3200">
              <a:solidFill>
                <a:srgbClr val="000000"/>
              </a:solidFill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25607" name="Rectangle 9">
            <a:extLst>
              <a:ext uri="{FF2B5EF4-FFF2-40B4-BE49-F238E27FC236}">
                <a16:creationId xmlns:a16="http://schemas.microsoft.com/office/drawing/2014/main" id="{C70B8F0E-806D-4F79-810B-BBBDB91C11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19738" y="3284539"/>
            <a:ext cx="4659312" cy="237648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3200">
                <a:solidFill>
                  <a:srgbClr val="000000"/>
                </a:solidFill>
              </a:rPr>
              <a:t>Бедренная кость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3200">
                <a:solidFill>
                  <a:srgbClr val="000000"/>
                </a:solidFill>
              </a:rPr>
              <a:t>Кости голени</a:t>
            </a:r>
            <a:r>
              <a:rPr lang="ru-RU" altLang="ru-RU">
                <a:solidFill>
                  <a:srgbClr val="000000"/>
                </a:solidFill>
              </a:rPr>
              <a:t>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2000">
                <a:solidFill>
                  <a:srgbClr val="000000"/>
                </a:solidFill>
              </a:rPr>
              <a:t>(большая и малая берцовая)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3200">
                <a:solidFill>
                  <a:srgbClr val="000000"/>
                </a:solidFill>
              </a:rPr>
              <a:t>Стопа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2000">
                <a:solidFill>
                  <a:srgbClr val="000000"/>
                </a:solidFill>
              </a:rPr>
              <a:t>(Предплюсна, плюсна, кости пальцев)</a:t>
            </a:r>
          </a:p>
        </p:txBody>
      </p:sp>
      <p:sp>
        <p:nvSpPr>
          <p:cNvPr id="25608" name="Line 16">
            <a:extLst>
              <a:ext uri="{FF2B5EF4-FFF2-40B4-BE49-F238E27FC236}">
                <a16:creationId xmlns:a16="http://schemas.microsoft.com/office/drawing/2014/main" id="{8932BC64-2AD1-4344-A591-A04F5C63474F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863976" y="1052513"/>
            <a:ext cx="936625" cy="360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5609" name="Line 17">
            <a:extLst>
              <a:ext uri="{FF2B5EF4-FFF2-40B4-BE49-F238E27FC236}">
                <a16:creationId xmlns:a16="http://schemas.microsoft.com/office/drawing/2014/main" id="{60978798-8C13-46F3-AF71-6E7C18DC1783}"/>
              </a:ext>
            </a:extLst>
          </p:cNvPr>
          <p:cNvSpPr>
            <a:spLocks noChangeShapeType="1"/>
          </p:cNvSpPr>
          <p:nvPr/>
        </p:nvSpPr>
        <p:spPr bwMode="auto">
          <a:xfrm>
            <a:off x="7464425" y="1125538"/>
            <a:ext cx="863600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5610" name="Line 18">
            <a:extLst>
              <a:ext uri="{FF2B5EF4-FFF2-40B4-BE49-F238E27FC236}">
                <a16:creationId xmlns:a16="http://schemas.microsoft.com/office/drawing/2014/main" id="{93395687-4CF4-4124-A482-E01517682EF7}"/>
              </a:ext>
            </a:extLst>
          </p:cNvPr>
          <p:cNvSpPr>
            <a:spLocks noChangeShapeType="1"/>
          </p:cNvSpPr>
          <p:nvPr/>
        </p:nvSpPr>
        <p:spPr bwMode="auto">
          <a:xfrm>
            <a:off x="3432175" y="2565400"/>
            <a:ext cx="0" cy="647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5611" name="Line 19">
            <a:extLst>
              <a:ext uri="{FF2B5EF4-FFF2-40B4-BE49-F238E27FC236}">
                <a16:creationId xmlns:a16="http://schemas.microsoft.com/office/drawing/2014/main" id="{6CA4AF66-C938-4440-846A-76A2BFBD1F42}"/>
              </a:ext>
            </a:extLst>
          </p:cNvPr>
          <p:cNvSpPr>
            <a:spLocks noChangeShapeType="1"/>
          </p:cNvSpPr>
          <p:nvPr/>
        </p:nvSpPr>
        <p:spPr bwMode="auto">
          <a:xfrm>
            <a:off x="8112125" y="2636838"/>
            <a:ext cx="0" cy="5762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2">
            <a:extLst>
              <a:ext uri="{FF2B5EF4-FFF2-40B4-BE49-F238E27FC236}">
                <a16:creationId xmlns:a16="http://schemas.microsoft.com/office/drawing/2014/main" id="{E028026D-3CF2-4C7A-9110-A7E9F7F422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59375" y="620713"/>
            <a:ext cx="4897438" cy="3785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2000" i="1">
                <a:solidFill>
                  <a:srgbClr val="0000FF"/>
                </a:solidFill>
              </a:rPr>
              <a:t>Скелет нижней конечности: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2000">
                <a:solidFill>
                  <a:srgbClr val="000000"/>
                </a:solidFill>
              </a:rPr>
              <a:t>состоит из и скелета свободной нижней конечности — бедренной кости, костей голени (большой и малой берцовой), костей стопы (предплюсна — 7 костей, плюсна и фаланги пальцев).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endParaRPr lang="ru-RU" altLang="ru-RU" sz="200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2000" i="1">
                <a:solidFill>
                  <a:srgbClr val="0000FF"/>
                </a:solidFill>
              </a:rPr>
              <a:t>Скелет тазового пояса: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2000">
                <a:solidFill>
                  <a:srgbClr val="000000"/>
                </a:solidFill>
              </a:rPr>
              <a:t>состоит из двух тазовых костей, каждая образовалась при сращении трех костей — подвздошной, седалищной и лобковой. </a:t>
            </a:r>
          </a:p>
        </p:txBody>
      </p:sp>
      <p:sp>
        <p:nvSpPr>
          <p:cNvPr id="26627" name="Text Box 3">
            <a:extLst>
              <a:ext uri="{FF2B5EF4-FFF2-40B4-BE49-F238E27FC236}">
                <a16:creationId xmlns:a16="http://schemas.microsoft.com/office/drawing/2014/main" id="{22F7F454-1646-4550-8AA5-5105021FC9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27351" y="188914"/>
            <a:ext cx="6697663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buNone/>
            </a:pPr>
            <a:r>
              <a:rPr lang="ru-RU" altLang="ru-RU" sz="2400">
                <a:solidFill>
                  <a:srgbClr val="FF0000"/>
                </a:solidFill>
              </a:rPr>
              <a:t>Скелет конечностей и поясов конечностей</a:t>
            </a:r>
          </a:p>
        </p:txBody>
      </p:sp>
      <p:pic>
        <p:nvPicPr>
          <p:cNvPr id="26628" name="Picture 4">
            <a:extLst>
              <a:ext uri="{FF2B5EF4-FFF2-40B4-BE49-F238E27FC236}">
                <a16:creationId xmlns:a16="http://schemas.microsoft.com/office/drawing/2014/main" id="{37A92BFE-B1DB-43E8-A733-093889BB64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750" y="620714"/>
            <a:ext cx="2465388" cy="604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9" name="Picture 5">
            <a:extLst>
              <a:ext uri="{FF2B5EF4-FFF2-40B4-BE49-F238E27FC236}">
                <a16:creationId xmlns:a16="http://schemas.microsoft.com/office/drawing/2014/main" id="{D13531C2-6971-400B-9CE2-C537D1F283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5275" y="4797425"/>
            <a:ext cx="4751388" cy="1803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>
            <a:extLst>
              <a:ext uri="{FF2B5EF4-FFF2-40B4-BE49-F238E27FC236}">
                <a16:creationId xmlns:a16="http://schemas.microsoft.com/office/drawing/2014/main" id="{1A877D7B-F215-49F2-8FE9-626ABB06AF0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2800"/>
              <a:t>Пояс нижних конечностей</a:t>
            </a:r>
          </a:p>
        </p:txBody>
      </p:sp>
      <p:pic>
        <p:nvPicPr>
          <p:cNvPr id="27651" name="Picture 5" descr="строение скелета таза">
            <a:extLst>
              <a:ext uri="{FF2B5EF4-FFF2-40B4-BE49-F238E27FC236}">
                <a16:creationId xmlns:a16="http://schemas.microsoft.com/office/drawing/2014/main" id="{3FB1C0BB-E46B-425F-BC03-5FBFEE0CA520}"/>
              </a:ext>
            </a:extLst>
          </p:cNvPr>
          <p:cNvPicPr>
            <a:picLocks noChangeAspect="1" noChangeArrowheads="1"/>
          </p:cNvPicPr>
          <p:nvPr>
            <p:ph sz="half" idx="1"/>
          </p:nvPr>
        </p:nvPicPr>
        <p:blipFill>
          <a:blip r:embed="rId2">
            <a:lum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87714" y="1268413"/>
            <a:ext cx="5113337" cy="3465512"/>
          </a:xfrm>
          <a:noFill/>
        </p:spPr>
      </p:pic>
      <p:sp>
        <p:nvSpPr>
          <p:cNvPr id="27652" name="Rectangle 3">
            <a:extLst>
              <a:ext uri="{FF2B5EF4-FFF2-40B4-BE49-F238E27FC236}">
                <a16:creationId xmlns:a16="http://schemas.microsoft.com/office/drawing/2014/main" id="{9B5B0958-7B14-4116-AB17-246D94CA7E0D}"/>
              </a:ext>
            </a:extLst>
          </p:cNvPr>
          <p:cNvSpPr>
            <a:spLocks noGrp="1" noChangeArrowheads="1"/>
          </p:cNvSpPr>
          <p:nvPr>
            <p:ph type="body" sz="half" idx="2"/>
          </p:nvPr>
        </p:nvSpPr>
        <p:spPr>
          <a:xfrm>
            <a:off x="1992313" y="4868864"/>
            <a:ext cx="8229600" cy="1544637"/>
          </a:xfrm>
        </p:spPr>
        <p:txBody>
          <a:bodyPr/>
          <a:lstStyle/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ru-RU" altLang="ru-RU" sz="2400"/>
              <a:t>	Тазовый пояс, или таз, состоит из прочно соединенных трех костей: крестца, двух массивных тазовых костей (подвздошной и седалищной), между которыми располагается третья – лонная.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4">
            <a:extLst>
              <a:ext uri="{FF2B5EF4-FFF2-40B4-BE49-F238E27FC236}">
                <a16:creationId xmlns:a16="http://schemas.microsoft.com/office/drawing/2014/main" id="{F1F1C7CE-1691-4BE9-A86E-E7E908C93C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lum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>
            <a:extLst>
              <a:ext uri="{FF2B5EF4-FFF2-40B4-BE49-F238E27FC236}">
                <a16:creationId xmlns:a16="http://schemas.microsoft.com/office/drawing/2014/main" id="{190386D7-9801-4A5B-9C7F-A224E38617E0}"/>
              </a:ext>
            </a:extLst>
          </p:cNvPr>
          <p:cNvGraphicFramePr>
            <a:graphicFrameLocks noGrp="1"/>
          </p:cNvGraphicFramePr>
          <p:nvPr>
            <p:ph/>
          </p:nvPr>
        </p:nvGraphicFramePr>
        <p:xfrm>
          <a:off x="1981200" y="274639"/>
          <a:ext cx="8229600" cy="58515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4">
            <a:extLst>
              <a:ext uri="{FF2B5EF4-FFF2-40B4-BE49-F238E27FC236}">
                <a16:creationId xmlns:a16="http://schemas.microsoft.com/office/drawing/2014/main" id="{57134AAC-2233-43C5-ACCC-718B76D04C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5838" y="0"/>
            <a:ext cx="7656512" cy="688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2">
            <a:extLst>
              <a:ext uri="{FF2B5EF4-FFF2-40B4-BE49-F238E27FC236}">
                <a16:creationId xmlns:a16="http://schemas.microsoft.com/office/drawing/2014/main" id="{76C8918B-C035-4E00-A88E-76546D3DFA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43475" y="620713"/>
            <a:ext cx="5473700" cy="594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2000" i="1">
                <a:solidFill>
                  <a:srgbClr val="0000FF"/>
                </a:solidFill>
              </a:rPr>
              <a:t>В связи с прямохождением: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None/>
            </a:pPr>
            <a:endParaRPr lang="ru-RU" altLang="ru-RU" sz="2000">
              <a:solidFill>
                <a:srgbClr val="0000FF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2000">
                <a:solidFill>
                  <a:srgbClr val="000000"/>
                </a:solidFill>
              </a:rPr>
              <a:t>- стопа человека имеет сводчатую форму,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2000">
                <a:solidFill>
                  <a:srgbClr val="000000"/>
                </a:solidFill>
              </a:rPr>
              <a:t>- массивные пяточные кости;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2000">
                <a:solidFill>
                  <a:srgbClr val="000000"/>
                </a:solidFill>
              </a:rPr>
              <a:t>- нижние конечности массивнее верхних;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2000">
                <a:solidFill>
                  <a:srgbClr val="000000"/>
                </a:solidFill>
              </a:rPr>
              <a:t>- таз расширенный, чашевидный;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2000">
                <a:solidFill>
                  <a:srgbClr val="000000"/>
                </a:solidFill>
              </a:rPr>
              <a:t>- S-образный позвоночник имеет изгибы — два лордоза (изгибы, направленные вперед — шейный и поясничный) и два кифоза (изгибы, направленные назад — грудной и крестцовый);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2000">
                <a:solidFill>
                  <a:srgbClr val="000000"/>
                </a:solidFill>
              </a:rPr>
              <a:t>- грудная клетка расширена в стороны. </a:t>
            </a:r>
          </a:p>
          <a:p>
            <a:pPr algn="ctr" fontAlgn="base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buNone/>
            </a:pPr>
            <a:endParaRPr lang="ru-RU" altLang="ru-RU" sz="2000" i="1">
              <a:solidFill>
                <a:srgbClr val="0000FF"/>
              </a:solidFill>
            </a:endParaRPr>
          </a:p>
          <a:p>
            <a:pPr algn="ctr" fontAlgn="base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buNone/>
            </a:pPr>
            <a:r>
              <a:rPr lang="ru-RU" altLang="ru-RU" sz="2000" i="1">
                <a:solidFill>
                  <a:srgbClr val="0000FF"/>
                </a:solidFill>
              </a:rPr>
              <a:t>В связи с трудовой деятельностью и развитием речи:</a:t>
            </a:r>
          </a:p>
          <a:p>
            <a:pPr fontAlgn="base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None/>
            </a:pPr>
            <a:r>
              <a:rPr lang="ru-RU" altLang="ru-RU" sz="2000">
                <a:solidFill>
                  <a:srgbClr val="000000"/>
                </a:solidFill>
              </a:rPr>
              <a:t>- сформировалась рука с противопоставленным большим пальцем;</a:t>
            </a:r>
          </a:p>
          <a:p>
            <a:pPr fontAlgn="base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Tx/>
              <a:buChar char="-"/>
            </a:pPr>
            <a:r>
              <a:rPr lang="ru-RU" altLang="ru-RU" sz="2000">
                <a:solidFill>
                  <a:srgbClr val="000000"/>
                </a:solidFill>
              </a:rPr>
              <a:t>увеличился мозговой отдел черепа и появился подбородок.</a:t>
            </a:r>
          </a:p>
        </p:txBody>
      </p:sp>
      <p:sp>
        <p:nvSpPr>
          <p:cNvPr id="29699" name="Text Box 3">
            <a:extLst>
              <a:ext uri="{FF2B5EF4-FFF2-40B4-BE49-F238E27FC236}">
                <a16:creationId xmlns:a16="http://schemas.microsoft.com/office/drawing/2014/main" id="{52239764-11B8-4A4F-947C-31955ADBCD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27351" y="188914"/>
            <a:ext cx="6697663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buNone/>
            </a:pPr>
            <a:r>
              <a:rPr lang="ru-RU" altLang="ru-RU" sz="2400">
                <a:solidFill>
                  <a:srgbClr val="FF0000"/>
                </a:solidFill>
              </a:rPr>
              <a:t>Скелет конечностей и поясов конечностей</a:t>
            </a:r>
          </a:p>
        </p:txBody>
      </p:sp>
      <p:pic>
        <p:nvPicPr>
          <p:cNvPr id="29700" name="Picture 4">
            <a:extLst>
              <a:ext uri="{FF2B5EF4-FFF2-40B4-BE49-F238E27FC236}">
                <a16:creationId xmlns:a16="http://schemas.microsoft.com/office/drawing/2014/main" id="{A91FF952-93B6-41B1-B034-362965243B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750" y="620714"/>
            <a:ext cx="2465388" cy="604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>
            <a:extLst>
              <a:ext uri="{FF2B5EF4-FFF2-40B4-BE49-F238E27FC236}">
                <a16:creationId xmlns:a16="http://schemas.microsoft.com/office/drawing/2014/main" id="{AE20C6E0-99E6-460E-A134-0D16D4443BD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81200" y="404814"/>
            <a:ext cx="8229600" cy="720725"/>
          </a:xfrm>
        </p:spPr>
        <p:txBody>
          <a:bodyPr/>
          <a:lstStyle/>
          <a:p>
            <a:pPr eaLnBrk="1" hangingPunct="1"/>
            <a:r>
              <a:rPr lang="ru-RU" altLang="ru-RU" sz="2800"/>
              <a:t>Заполнить таблицу</a:t>
            </a:r>
          </a:p>
        </p:txBody>
      </p:sp>
      <p:graphicFrame>
        <p:nvGraphicFramePr>
          <p:cNvPr id="5279" name="Group 159">
            <a:extLst>
              <a:ext uri="{FF2B5EF4-FFF2-40B4-BE49-F238E27FC236}">
                <a16:creationId xmlns:a16="http://schemas.microsoft.com/office/drawing/2014/main" id="{7DE345D5-B624-4921-9A77-299C0107EA86}"/>
              </a:ext>
            </a:extLst>
          </p:cNvPr>
          <p:cNvGraphicFramePr>
            <a:graphicFrameLocks noGrp="1"/>
          </p:cNvGraphicFramePr>
          <p:nvPr>
            <p:ph type="tbl" idx="1"/>
          </p:nvPr>
        </p:nvGraphicFramePr>
        <p:xfrm>
          <a:off x="1981200" y="1600201"/>
          <a:ext cx="8229600" cy="4973641"/>
        </p:xfrm>
        <a:graphic>
          <a:graphicData uri="http://schemas.openxmlformats.org/drawingml/2006/table">
            <a:tbl>
              <a:tblPr/>
              <a:tblGrid>
                <a:gridCol w="2743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010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Название отдела скелета</a:t>
                      </a:r>
                      <a:endParaRPr kumimoji="0" lang="ru-RU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Строение отдела</a:t>
                      </a:r>
                      <a:endParaRPr kumimoji="0" lang="ru-RU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Функция отдела</a:t>
                      </a:r>
                      <a:endParaRPr kumimoji="0" lang="ru-RU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3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Череп</a:t>
                      </a:r>
                      <a:endParaRPr kumimoji="0" lang="ru-RU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47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Позвоночник</a:t>
                      </a:r>
                      <a:endParaRPr kumimoji="0" lang="ru-RU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47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Грудная клетка</a:t>
                      </a:r>
                      <a:endParaRPr kumimoji="0" lang="ru-RU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010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Пояс верхних конечностей</a:t>
                      </a:r>
                      <a:endParaRPr kumimoji="0" lang="ru-RU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73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Верхние конечности</a:t>
                      </a:r>
                      <a:endParaRPr kumimoji="0" lang="ru-RU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010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Пояс нижних конечностей</a:t>
                      </a:r>
                      <a:endParaRPr kumimoji="0" lang="ru-RU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747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Нижние конечности</a:t>
                      </a:r>
                      <a:endParaRPr kumimoji="0" lang="ru-RU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1784965E-8436-487B-8C13-DB53A7BE393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/>
              <a:t>Лицевой отдел (</a:t>
            </a:r>
            <a:r>
              <a:rPr lang="ru-RU" altLang="ru-RU" sz="3200"/>
              <a:t>15 костей</a:t>
            </a:r>
            <a:r>
              <a:rPr lang="ru-RU" altLang="ru-RU"/>
              <a:t>)</a:t>
            </a:r>
          </a:p>
        </p:txBody>
      </p:sp>
      <p:sp>
        <p:nvSpPr>
          <p:cNvPr id="7171" name="Rectangle 5">
            <a:extLst>
              <a:ext uri="{FF2B5EF4-FFF2-40B4-BE49-F238E27FC236}">
                <a16:creationId xmlns:a16="http://schemas.microsoft.com/office/drawing/2014/main" id="{26B55DED-DC08-4EC7-8FD6-C61550208B97}"/>
              </a:ext>
            </a:extLst>
          </p:cNvPr>
          <p:cNvSpPr>
            <a:spLocks noGrp="1" noChangeArrowheads="1"/>
          </p:cNvSpPr>
          <p:nvPr>
            <p:ph type="body" sz="half" idx="2"/>
          </p:nvPr>
        </p:nvSpPr>
        <p:spPr/>
        <p:txBody>
          <a:bodyPr>
            <a:normAutofit fontScale="92500" lnSpcReduction="10000"/>
          </a:bodyPr>
          <a:lstStyle/>
          <a:p>
            <a:pPr eaLnBrk="1" hangingPunct="1">
              <a:buFontTx/>
              <a:buNone/>
              <a:defRPr/>
            </a:pPr>
            <a:r>
              <a:rPr lang="ru-RU" sz="2800" dirty="0"/>
              <a:t>Кости:</a:t>
            </a:r>
          </a:p>
          <a:p>
            <a:pPr eaLnBrk="1" hangingPunct="1">
              <a:defRPr/>
            </a:pPr>
            <a:r>
              <a:rPr lang="ru-RU" sz="2800" dirty="0"/>
              <a:t>  Верхнечелюстная</a:t>
            </a:r>
          </a:p>
          <a:p>
            <a:pPr eaLnBrk="1" hangingPunct="1">
              <a:defRPr/>
            </a:pPr>
            <a:r>
              <a:rPr lang="ru-RU" sz="2800" dirty="0"/>
              <a:t>  Нижнечелюстная</a:t>
            </a:r>
          </a:p>
          <a:p>
            <a:pPr eaLnBrk="1" hangingPunct="1">
              <a:defRPr/>
            </a:pPr>
            <a:r>
              <a:rPr lang="ru-RU" sz="2800" dirty="0"/>
              <a:t>  Скуловая (2)</a:t>
            </a:r>
          </a:p>
          <a:p>
            <a:pPr eaLnBrk="1" hangingPunct="1">
              <a:defRPr/>
            </a:pPr>
            <a:r>
              <a:rPr lang="ru-RU" sz="2800" dirty="0"/>
              <a:t>  Носовая (2)</a:t>
            </a:r>
          </a:p>
          <a:p>
            <a:pPr eaLnBrk="1" hangingPunct="1">
              <a:defRPr/>
            </a:pPr>
            <a:r>
              <a:rPr lang="ru-RU" sz="2800" dirty="0"/>
              <a:t>  Решетчатая </a:t>
            </a:r>
          </a:p>
          <a:p>
            <a:pPr eaLnBrk="1" hangingPunct="1">
              <a:buFontTx/>
              <a:buNone/>
              <a:defRPr/>
            </a:pPr>
            <a:r>
              <a:rPr lang="ru-RU" sz="2800" dirty="0"/>
              <a:t>      и др.</a:t>
            </a:r>
          </a:p>
          <a:p>
            <a:pPr eaLnBrk="1" hangingPunct="1">
              <a:buFontTx/>
              <a:buNone/>
              <a:defRPr/>
            </a:pPr>
            <a:r>
              <a:rPr lang="ru-RU" sz="2800" dirty="0"/>
              <a:t>Функции:</a:t>
            </a:r>
          </a:p>
          <a:p>
            <a:pPr eaLnBrk="1" hangingPunct="1">
              <a:defRPr/>
            </a:pPr>
            <a:r>
              <a:rPr lang="ru-RU" sz="2800" dirty="0"/>
              <a:t>Защита органов    чувств и др. органов, измельчение пищи.</a:t>
            </a:r>
          </a:p>
          <a:p>
            <a:pPr eaLnBrk="1" hangingPunct="1">
              <a:defRPr/>
            </a:pPr>
            <a:endParaRPr lang="ru-RU" sz="2800" dirty="0"/>
          </a:p>
          <a:p>
            <a:pPr eaLnBrk="1" hangingPunct="1">
              <a:buFontTx/>
              <a:buNone/>
              <a:defRPr/>
            </a:pPr>
            <a:endParaRPr lang="ru-RU" sz="2800" dirty="0"/>
          </a:p>
        </p:txBody>
      </p:sp>
      <p:pic>
        <p:nvPicPr>
          <p:cNvPr id="7172" name="Picture 6" descr="Череп">
            <a:extLst>
              <a:ext uri="{FF2B5EF4-FFF2-40B4-BE49-F238E27FC236}">
                <a16:creationId xmlns:a16="http://schemas.microsoft.com/office/drawing/2014/main" id="{55A5F0B2-069C-4870-8D4C-FA247B639A47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38313" y="1643063"/>
            <a:ext cx="4392612" cy="4392612"/>
          </a:xfrm>
          <a:noFill/>
        </p:spPr>
      </p:pic>
      <p:sp>
        <p:nvSpPr>
          <p:cNvPr id="12" name="Полилиния 11">
            <a:extLst>
              <a:ext uri="{FF2B5EF4-FFF2-40B4-BE49-F238E27FC236}">
                <a16:creationId xmlns:a16="http://schemas.microsoft.com/office/drawing/2014/main" id="{967D40EF-8925-45AC-9CD5-372C42C4BA64}"/>
              </a:ext>
            </a:extLst>
          </p:cNvPr>
          <p:cNvSpPr/>
          <p:nvPr/>
        </p:nvSpPr>
        <p:spPr>
          <a:xfrm>
            <a:off x="2368551" y="3368676"/>
            <a:ext cx="1204913" cy="1306513"/>
          </a:xfrm>
          <a:custGeom>
            <a:avLst/>
            <a:gdLst>
              <a:gd name="connsiteX0" fmla="*/ 526872 w 1205290"/>
              <a:gd name="connsiteY0" fmla="*/ 3810 h 1307597"/>
              <a:gd name="connsiteX1" fmla="*/ 458292 w 1205290"/>
              <a:gd name="connsiteY1" fmla="*/ 60960 h 1307597"/>
              <a:gd name="connsiteX2" fmla="*/ 401142 w 1205290"/>
              <a:gd name="connsiteY2" fmla="*/ 129540 h 1307597"/>
              <a:gd name="connsiteX3" fmla="*/ 389712 w 1205290"/>
              <a:gd name="connsiteY3" fmla="*/ 163830 h 1307597"/>
              <a:gd name="connsiteX4" fmla="*/ 378282 w 1205290"/>
              <a:gd name="connsiteY4" fmla="*/ 255270 h 1307597"/>
              <a:gd name="connsiteX5" fmla="*/ 321132 w 1205290"/>
              <a:gd name="connsiteY5" fmla="*/ 312420 h 1307597"/>
              <a:gd name="connsiteX6" fmla="*/ 309702 w 1205290"/>
              <a:gd name="connsiteY6" fmla="*/ 346710 h 1307597"/>
              <a:gd name="connsiteX7" fmla="*/ 321132 w 1205290"/>
              <a:gd name="connsiteY7" fmla="*/ 381000 h 1307597"/>
              <a:gd name="connsiteX8" fmla="*/ 332562 w 1205290"/>
              <a:gd name="connsiteY8" fmla="*/ 449580 h 1307597"/>
              <a:gd name="connsiteX9" fmla="*/ 366852 w 1205290"/>
              <a:gd name="connsiteY9" fmla="*/ 472440 h 1307597"/>
              <a:gd name="connsiteX10" fmla="*/ 401142 w 1205290"/>
              <a:gd name="connsiteY10" fmla="*/ 541020 h 1307597"/>
              <a:gd name="connsiteX11" fmla="*/ 424002 w 1205290"/>
              <a:gd name="connsiteY11" fmla="*/ 666750 h 1307597"/>
              <a:gd name="connsiteX12" fmla="*/ 389712 w 1205290"/>
              <a:gd name="connsiteY12" fmla="*/ 769620 h 1307597"/>
              <a:gd name="connsiteX13" fmla="*/ 355422 w 1205290"/>
              <a:gd name="connsiteY13" fmla="*/ 758190 h 1307597"/>
              <a:gd name="connsiteX14" fmla="*/ 309702 w 1205290"/>
              <a:gd name="connsiteY14" fmla="*/ 689610 h 1307597"/>
              <a:gd name="connsiteX15" fmla="*/ 298272 w 1205290"/>
              <a:gd name="connsiteY15" fmla="*/ 655320 h 1307597"/>
              <a:gd name="connsiteX16" fmla="*/ 241122 w 1205290"/>
              <a:gd name="connsiteY16" fmla="*/ 586740 h 1307597"/>
              <a:gd name="connsiteX17" fmla="*/ 126822 w 1205290"/>
              <a:gd name="connsiteY17" fmla="*/ 621030 h 1307597"/>
              <a:gd name="connsiteX18" fmla="*/ 115392 w 1205290"/>
              <a:gd name="connsiteY18" fmla="*/ 655320 h 1307597"/>
              <a:gd name="connsiteX19" fmla="*/ 92532 w 1205290"/>
              <a:gd name="connsiteY19" fmla="*/ 746760 h 1307597"/>
              <a:gd name="connsiteX20" fmla="*/ 103962 w 1205290"/>
              <a:gd name="connsiteY20" fmla="*/ 803910 h 1307597"/>
              <a:gd name="connsiteX21" fmla="*/ 115392 w 1205290"/>
              <a:gd name="connsiteY21" fmla="*/ 906780 h 1307597"/>
              <a:gd name="connsiteX22" fmla="*/ 81102 w 1205290"/>
              <a:gd name="connsiteY22" fmla="*/ 929640 h 1307597"/>
              <a:gd name="connsiteX23" fmla="*/ 23952 w 1205290"/>
              <a:gd name="connsiteY23" fmla="*/ 1032510 h 1307597"/>
              <a:gd name="connsiteX24" fmla="*/ 23952 w 1205290"/>
              <a:gd name="connsiteY24" fmla="*/ 1158240 h 1307597"/>
              <a:gd name="connsiteX25" fmla="*/ 58242 w 1205290"/>
              <a:gd name="connsiteY25" fmla="*/ 1169670 h 1307597"/>
              <a:gd name="connsiteX26" fmla="*/ 126822 w 1205290"/>
              <a:gd name="connsiteY26" fmla="*/ 1169670 h 1307597"/>
              <a:gd name="connsiteX27" fmla="*/ 241122 w 1205290"/>
              <a:gd name="connsiteY27" fmla="*/ 1158240 h 1307597"/>
              <a:gd name="connsiteX28" fmla="*/ 309702 w 1205290"/>
              <a:gd name="connsiteY28" fmla="*/ 1181100 h 1307597"/>
              <a:gd name="connsiteX29" fmla="*/ 378282 w 1205290"/>
              <a:gd name="connsiteY29" fmla="*/ 1226820 h 1307597"/>
              <a:gd name="connsiteX30" fmla="*/ 664032 w 1205290"/>
              <a:gd name="connsiteY30" fmla="*/ 1249680 h 1307597"/>
              <a:gd name="connsiteX31" fmla="*/ 698322 w 1205290"/>
              <a:gd name="connsiteY31" fmla="*/ 1261110 h 1307597"/>
              <a:gd name="connsiteX32" fmla="*/ 732612 w 1205290"/>
              <a:gd name="connsiteY32" fmla="*/ 1249680 h 1307597"/>
              <a:gd name="connsiteX33" fmla="*/ 801192 w 1205290"/>
              <a:gd name="connsiteY33" fmla="*/ 1192530 h 1307597"/>
              <a:gd name="connsiteX34" fmla="*/ 824052 w 1205290"/>
              <a:gd name="connsiteY34" fmla="*/ 1238250 h 1307597"/>
              <a:gd name="connsiteX35" fmla="*/ 1098372 w 1205290"/>
              <a:gd name="connsiteY35" fmla="*/ 1249680 h 1307597"/>
              <a:gd name="connsiteX36" fmla="*/ 1166952 w 1205290"/>
              <a:gd name="connsiteY36" fmla="*/ 1215390 h 1307597"/>
              <a:gd name="connsiteX37" fmla="*/ 1178382 w 1205290"/>
              <a:gd name="connsiteY37" fmla="*/ 1123950 h 1307597"/>
              <a:gd name="connsiteX38" fmla="*/ 1201242 w 1205290"/>
              <a:gd name="connsiteY38" fmla="*/ 1089660 h 1307597"/>
              <a:gd name="connsiteX39" fmla="*/ 1201242 w 1205290"/>
              <a:gd name="connsiteY39" fmla="*/ 918210 h 1307597"/>
              <a:gd name="connsiteX40" fmla="*/ 1189812 w 1205290"/>
              <a:gd name="connsiteY40" fmla="*/ 826770 h 1307597"/>
              <a:gd name="connsiteX41" fmla="*/ 1121232 w 1205290"/>
              <a:gd name="connsiteY41" fmla="*/ 781050 h 1307597"/>
              <a:gd name="connsiteX42" fmla="*/ 1109802 w 1205290"/>
              <a:gd name="connsiteY42" fmla="*/ 746760 h 1307597"/>
              <a:gd name="connsiteX43" fmla="*/ 1098372 w 1205290"/>
              <a:gd name="connsiteY43" fmla="*/ 678180 h 1307597"/>
              <a:gd name="connsiteX44" fmla="*/ 995502 w 1205290"/>
              <a:gd name="connsiteY44" fmla="*/ 666750 h 1307597"/>
              <a:gd name="connsiteX45" fmla="*/ 846912 w 1205290"/>
              <a:gd name="connsiteY45" fmla="*/ 632460 h 1307597"/>
              <a:gd name="connsiteX46" fmla="*/ 858342 w 1205290"/>
              <a:gd name="connsiteY46" fmla="*/ 552450 h 1307597"/>
              <a:gd name="connsiteX47" fmla="*/ 824052 w 1205290"/>
              <a:gd name="connsiteY47" fmla="*/ 529590 h 1307597"/>
              <a:gd name="connsiteX48" fmla="*/ 789762 w 1205290"/>
              <a:gd name="connsiteY48" fmla="*/ 495300 h 1307597"/>
              <a:gd name="connsiteX49" fmla="*/ 721182 w 1205290"/>
              <a:gd name="connsiteY49" fmla="*/ 472440 h 1307597"/>
              <a:gd name="connsiteX50" fmla="*/ 641172 w 1205290"/>
              <a:gd name="connsiteY50" fmla="*/ 381000 h 1307597"/>
              <a:gd name="connsiteX51" fmla="*/ 618312 w 1205290"/>
              <a:gd name="connsiteY51" fmla="*/ 346710 h 1307597"/>
              <a:gd name="connsiteX52" fmla="*/ 584022 w 1205290"/>
              <a:gd name="connsiteY52" fmla="*/ 323850 h 1307597"/>
              <a:gd name="connsiteX53" fmla="*/ 561162 w 1205290"/>
              <a:gd name="connsiteY53" fmla="*/ 243840 h 1307597"/>
              <a:gd name="connsiteX54" fmla="*/ 572592 w 1205290"/>
              <a:gd name="connsiteY54" fmla="*/ 118110 h 1307597"/>
              <a:gd name="connsiteX55" fmla="*/ 584022 w 1205290"/>
              <a:gd name="connsiteY55" fmla="*/ 38100 h 1307597"/>
              <a:gd name="connsiteX56" fmla="*/ 526872 w 1205290"/>
              <a:gd name="connsiteY56" fmla="*/ 3810 h 13075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1205290" h="1307597">
                <a:moveTo>
                  <a:pt x="526872" y="3810"/>
                </a:moveTo>
                <a:cubicBezTo>
                  <a:pt x="505917" y="7620"/>
                  <a:pt x="485794" y="27957"/>
                  <a:pt x="458292" y="60960"/>
                </a:cubicBezTo>
                <a:cubicBezTo>
                  <a:pt x="378726" y="156439"/>
                  <a:pt x="501321" y="29361"/>
                  <a:pt x="401142" y="129540"/>
                </a:cubicBezTo>
                <a:cubicBezTo>
                  <a:pt x="397332" y="140970"/>
                  <a:pt x="391867" y="151976"/>
                  <a:pt x="389712" y="163830"/>
                </a:cubicBezTo>
                <a:cubicBezTo>
                  <a:pt x="384217" y="194052"/>
                  <a:pt x="386364" y="225635"/>
                  <a:pt x="378282" y="255270"/>
                </a:cubicBezTo>
                <a:cubicBezTo>
                  <a:pt x="369815" y="286314"/>
                  <a:pt x="344839" y="296616"/>
                  <a:pt x="321132" y="312420"/>
                </a:cubicBezTo>
                <a:cubicBezTo>
                  <a:pt x="317322" y="323850"/>
                  <a:pt x="309702" y="334662"/>
                  <a:pt x="309702" y="346710"/>
                </a:cubicBezTo>
                <a:cubicBezTo>
                  <a:pt x="309702" y="358758"/>
                  <a:pt x="318518" y="369239"/>
                  <a:pt x="321132" y="381000"/>
                </a:cubicBezTo>
                <a:cubicBezTo>
                  <a:pt x="326159" y="403623"/>
                  <a:pt x="322198" y="428851"/>
                  <a:pt x="332562" y="449580"/>
                </a:cubicBezTo>
                <a:cubicBezTo>
                  <a:pt x="338705" y="461867"/>
                  <a:pt x="355422" y="464820"/>
                  <a:pt x="366852" y="472440"/>
                </a:cubicBezTo>
                <a:cubicBezTo>
                  <a:pt x="385154" y="499894"/>
                  <a:pt x="395227" y="508486"/>
                  <a:pt x="401142" y="541020"/>
                </a:cubicBezTo>
                <a:cubicBezTo>
                  <a:pt x="426991" y="683188"/>
                  <a:pt x="397789" y="588111"/>
                  <a:pt x="424002" y="666750"/>
                </a:cubicBezTo>
                <a:cubicBezTo>
                  <a:pt x="422149" y="677867"/>
                  <a:pt x="418412" y="758140"/>
                  <a:pt x="389712" y="769620"/>
                </a:cubicBezTo>
                <a:cubicBezTo>
                  <a:pt x="378525" y="774095"/>
                  <a:pt x="366852" y="762000"/>
                  <a:pt x="355422" y="758190"/>
                </a:cubicBezTo>
                <a:cubicBezTo>
                  <a:pt x="340182" y="735330"/>
                  <a:pt x="318390" y="715674"/>
                  <a:pt x="309702" y="689610"/>
                </a:cubicBezTo>
                <a:cubicBezTo>
                  <a:pt x="305892" y="678180"/>
                  <a:pt x="303660" y="666096"/>
                  <a:pt x="298272" y="655320"/>
                </a:cubicBezTo>
                <a:cubicBezTo>
                  <a:pt x="282359" y="623494"/>
                  <a:pt x="266401" y="612019"/>
                  <a:pt x="241122" y="586740"/>
                </a:cubicBezTo>
                <a:cubicBezTo>
                  <a:pt x="206107" y="591742"/>
                  <a:pt x="153651" y="587494"/>
                  <a:pt x="126822" y="621030"/>
                </a:cubicBezTo>
                <a:cubicBezTo>
                  <a:pt x="119296" y="630438"/>
                  <a:pt x="118562" y="643696"/>
                  <a:pt x="115392" y="655320"/>
                </a:cubicBezTo>
                <a:cubicBezTo>
                  <a:pt x="107125" y="685631"/>
                  <a:pt x="92532" y="746760"/>
                  <a:pt x="92532" y="746760"/>
                </a:cubicBezTo>
                <a:cubicBezTo>
                  <a:pt x="96342" y="765810"/>
                  <a:pt x="97141" y="785720"/>
                  <a:pt x="103962" y="803910"/>
                </a:cubicBezTo>
                <a:cubicBezTo>
                  <a:pt x="123794" y="856795"/>
                  <a:pt x="155877" y="825811"/>
                  <a:pt x="115392" y="906780"/>
                </a:cubicBezTo>
                <a:cubicBezTo>
                  <a:pt x="109249" y="919067"/>
                  <a:pt x="92532" y="922020"/>
                  <a:pt x="81102" y="929640"/>
                </a:cubicBezTo>
                <a:cubicBezTo>
                  <a:pt x="28699" y="1008245"/>
                  <a:pt x="44070" y="972156"/>
                  <a:pt x="23952" y="1032510"/>
                </a:cubicBezTo>
                <a:cubicBezTo>
                  <a:pt x="20570" y="1056185"/>
                  <a:pt x="0" y="1128300"/>
                  <a:pt x="23952" y="1158240"/>
                </a:cubicBezTo>
                <a:cubicBezTo>
                  <a:pt x="31478" y="1167648"/>
                  <a:pt x="46812" y="1165860"/>
                  <a:pt x="58242" y="1169670"/>
                </a:cubicBezTo>
                <a:cubicBezTo>
                  <a:pt x="149682" y="1139190"/>
                  <a:pt x="35382" y="1169670"/>
                  <a:pt x="126822" y="1169670"/>
                </a:cubicBezTo>
                <a:cubicBezTo>
                  <a:pt x="165112" y="1169670"/>
                  <a:pt x="203022" y="1162050"/>
                  <a:pt x="241122" y="1158240"/>
                </a:cubicBezTo>
                <a:cubicBezTo>
                  <a:pt x="263982" y="1165860"/>
                  <a:pt x="289652" y="1167734"/>
                  <a:pt x="309702" y="1181100"/>
                </a:cubicBezTo>
                <a:cubicBezTo>
                  <a:pt x="332562" y="1196340"/>
                  <a:pt x="351020" y="1223412"/>
                  <a:pt x="378282" y="1226820"/>
                </a:cubicBezTo>
                <a:cubicBezTo>
                  <a:pt x="534103" y="1246298"/>
                  <a:pt x="439058" y="1236446"/>
                  <a:pt x="664032" y="1249680"/>
                </a:cubicBezTo>
                <a:cubicBezTo>
                  <a:pt x="675462" y="1253490"/>
                  <a:pt x="686274" y="1261110"/>
                  <a:pt x="698322" y="1261110"/>
                </a:cubicBezTo>
                <a:cubicBezTo>
                  <a:pt x="710370" y="1261110"/>
                  <a:pt x="721836" y="1255068"/>
                  <a:pt x="732612" y="1249680"/>
                </a:cubicBezTo>
                <a:cubicBezTo>
                  <a:pt x="764438" y="1233767"/>
                  <a:pt x="775913" y="1217809"/>
                  <a:pt x="801192" y="1192530"/>
                </a:cubicBezTo>
                <a:cubicBezTo>
                  <a:pt x="808812" y="1207770"/>
                  <a:pt x="813144" y="1225160"/>
                  <a:pt x="824052" y="1238250"/>
                </a:cubicBezTo>
                <a:cubicBezTo>
                  <a:pt x="881841" y="1307597"/>
                  <a:pt x="1096220" y="1249782"/>
                  <a:pt x="1098372" y="1249680"/>
                </a:cubicBezTo>
                <a:cubicBezTo>
                  <a:pt x="1112807" y="1244868"/>
                  <a:pt x="1160134" y="1232434"/>
                  <a:pt x="1166952" y="1215390"/>
                </a:cubicBezTo>
                <a:cubicBezTo>
                  <a:pt x="1178360" y="1186870"/>
                  <a:pt x="1170300" y="1153585"/>
                  <a:pt x="1178382" y="1123950"/>
                </a:cubicBezTo>
                <a:cubicBezTo>
                  <a:pt x="1181996" y="1110697"/>
                  <a:pt x="1193622" y="1101090"/>
                  <a:pt x="1201242" y="1089660"/>
                </a:cubicBezTo>
                <a:cubicBezTo>
                  <a:pt x="1172040" y="1002053"/>
                  <a:pt x="1201242" y="1104668"/>
                  <a:pt x="1201242" y="918210"/>
                </a:cubicBezTo>
                <a:cubicBezTo>
                  <a:pt x="1201242" y="887493"/>
                  <a:pt x="1205290" y="853303"/>
                  <a:pt x="1189812" y="826770"/>
                </a:cubicBezTo>
                <a:cubicBezTo>
                  <a:pt x="1175968" y="803038"/>
                  <a:pt x="1121232" y="781050"/>
                  <a:pt x="1121232" y="781050"/>
                </a:cubicBezTo>
                <a:cubicBezTo>
                  <a:pt x="1117422" y="769620"/>
                  <a:pt x="1112416" y="758521"/>
                  <a:pt x="1109802" y="746760"/>
                </a:cubicBezTo>
                <a:cubicBezTo>
                  <a:pt x="1104775" y="724137"/>
                  <a:pt x="1117358" y="691470"/>
                  <a:pt x="1098372" y="678180"/>
                </a:cubicBezTo>
                <a:cubicBezTo>
                  <a:pt x="1070108" y="658395"/>
                  <a:pt x="1029792" y="670560"/>
                  <a:pt x="995502" y="666750"/>
                </a:cubicBezTo>
                <a:cubicBezTo>
                  <a:pt x="885215" y="639178"/>
                  <a:pt x="934870" y="650052"/>
                  <a:pt x="846912" y="632460"/>
                </a:cubicBezTo>
                <a:cubicBezTo>
                  <a:pt x="867728" y="601235"/>
                  <a:pt x="885405" y="593045"/>
                  <a:pt x="858342" y="552450"/>
                </a:cubicBezTo>
                <a:cubicBezTo>
                  <a:pt x="850722" y="541020"/>
                  <a:pt x="834605" y="538384"/>
                  <a:pt x="824052" y="529590"/>
                </a:cubicBezTo>
                <a:cubicBezTo>
                  <a:pt x="811634" y="519242"/>
                  <a:pt x="803892" y="503150"/>
                  <a:pt x="789762" y="495300"/>
                </a:cubicBezTo>
                <a:cubicBezTo>
                  <a:pt x="768698" y="483598"/>
                  <a:pt x="721182" y="472440"/>
                  <a:pt x="721182" y="472440"/>
                </a:cubicBezTo>
                <a:cubicBezTo>
                  <a:pt x="667842" y="392430"/>
                  <a:pt x="698322" y="419100"/>
                  <a:pt x="641172" y="381000"/>
                </a:cubicBezTo>
                <a:cubicBezTo>
                  <a:pt x="633552" y="369570"/>
                  <a:pt x="628026" y="356424"/>
                  <a:pt x="618312" y="346710"/>
                </a:cubicBezTo>
                <a:cubicBezTo>
                  <a:pt x="608598" y="336996"/>
                  <a:pt x="592604" y="334577"/>
                  <a:pt x="584022" y="323850"/>
                </a:cubicBezTo>
                <a:cubicBezTo>
                  <a:pt x="578059" y="316397"/>
                  <a:pt x="561909" y="246827"/>
                  <a:pt x="561162" y="243840"/>
                </a:cubicBezTo>
                <a:cubicBezTo>
                  <a:pt x="564972" y="201930"/>
                  <a:pt x="563774" y="159259"/>
                  <a:pt x="572592" y="118110"/>
                </a:cubicBezTo>
                <a:cubicBezTo>
                  <a:pt x="581765" y="75304"/>
                  <a:pt x="624400" y="91938"/>
                  <a:pt x="584022" y="38100"/>
                </a:cubicBezTo>
                <a:cubicBezTo>
                  <a:pt x="579450" y="32004"/>
                  <a:pt x="547827" y="0"/>
                  <a:pt x="526872" y="3810"/>
                </a:cubicBez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  <a:latin typeface="Arial"/>
            </a:endParaRPr>
          </a:p>
        </p:txBody>
      </p:sp>
      <p:sp>
        <p:nvSpPr>
          <p:cNvPr id="14" name="Полилиния 13">
            <a:extLst>
              <a:ext uri="{FF2B5EF4-FFF2-40B4-BE49-F238E27FC236}">
                <a16:creationId xmlns:a16="http://schemas.microsoft.com/office/drawing/2014/main" id="{43306AEF-1861-4336-9158-904559BAB32C}"/>
              </a:ext>
            </a:extLst>
          </p:cNvPr>
          <p:cNvSpPr/>
          <p:nvPr/>
        </p:nvSpPr>
        <p:spPr>
          <a:xfrm>
            <a:off x="2278063" y="4152900"/>
            <a:ext cx="2228850" cy="1276350"/>
          </a:xfrm>
          <a:custGeom>
            <a:avLst/>
            <a:gdLst>
              <a:gd name="connsiteX0" fmla="*/ 2207035 w 2229895"/>
              <a:gd name="connsiteY0" fmla="*/ 7620 h 1276350"/>
              <a:gd name="connsiteX1" fmla="*/ 2115595 w 2229895"/>
              <a:gd name="connsiteY1" fmla="*/ 41910 h 1276350"/>
              <a:gd name="connsiteX2" fmla="*/ 2092735 w 2229895"/>
              <a:gd name="connsiteY2" fmla="*/ 76200 h 1276350"/>
              <a:gd name="connsiteX3" fmla="*/ 2058445 w 2229895"/>
              <a:gd name="connsiteY3" fmla="*/ 87630 h 1276350"/>
              <a:gd name="connsiteX4" fmla="*/ 1921285 w 2229895"/>
              <a:gd name="connsiteY4" fmla="*/ 121920 h 1276350"/>
              <a:gd name="connsiteX5" fmla="*/ 1784125 w 2229895"/>
              <a:gd name="connsiteY5" fmla="*/ 156210 h 1276350"/>
              <a:gd name="connsiteX6" fmla="*/ 1738405 w 2229895"/>
              <a:gd name="connsiteY6" fmla="*/ 87630 h 1276350"/>
              <a:gd name="connsiteX7" fmla="*/ 1692685 w 2229895"/>
              <a:gd name="connsiteY7" fmla="*/ 99060 h 1276350"/>
              <a:gd name="connsiteX8" fmla="*/ 1635535 w 2229895"/>
              <a:gd name="connsiteY8" fmla="*/ 110490 h 1276350"/>
              <a:gd name="connsiteX9" fmla="*/ 1601245 w 2229895"/>
              <a:gd name="connsiteY9" fmla="*/ 121920 h 1276350"/>
              <a:gd name="connsiteX10" fmla="*/ 1544095 w 2229895"/>
              <a:gd name="connsiteY10" fmla="*/ 133350 h 1276350"/>
              <a:gd name="connsiteX11" fmla="*/ 1498375 w 2229895"/>
              <a:gd name="connsiteY11" fmla="*/ 144780 h 1276350"/>
              <a:gd name="connsiteX12" fmla="*/ 1464085 w 2229895"/>
              <a:gd name="connsiteY12" fmla="*/ 167640 h 1276350"/>
              <a:gd name="connsiteX13" fmla="*/ 1452655 w 2229895"/>
              <a:gd name="connsiteY13" fmla="*/ 201930 h 1276350"/>
              <a:gd name="connsiteX14" fmla="*/ 1441225 w 2229895"/>
              <a:gd name="connsiteY14" fmla="*/ 316230 h 1276350"/>
              <a:gd name="connsiteX15" fmla="*/ 1418365 w 2229895"/>
              <a:gd name="connsiteY15" fmla="*/ 350520 h 1276350"/>
              <a:gd name="connsiteX16" fmla="*/ 1395505 w 2229895"/>
              <a:gd name="connsiteY16" fmla="*/ 430530 h 1276350"/>
              <a:gd name="connsiteX17" fmla="*/ 1372645 w 2229895"/>
              <a:gd name="connsiteY17" fmla="*/ 499110 h 1276350"/>
              <a:gd name="connsiteX18" fmla="*/ 1304065 w 2229895"/>
              <a:gd name="connsiteY18" fmla="*/ 567690 h 1276350"/>
              <a:gd name="connsiteX19" fmla="*/ 1212625 w 2229895"/>
              <a:gd name="connsiteY19" fmla="*/ 670560 h 1276350"/>
              <a:gd name="connsiteX20" fmla="*/ 1098325 w 2229895"/>
              <a:gd name="connsiteY20" fmla="*/ 681990 h 1276350"/>
              <a:gd name="connsiteX21" fmla="*/ 1064035 w 2229895"/>
              <a:gd name="connsiteY21" fmla="*/ 693420 h 1276350"/>
              <a:gd name="connsiteX22" fmla="*/ 401095 w 2229895"/>
              <a:gd name="connsiteY22" fmla="*/ 693420 h 1276350"/>
              <a:gd name="connsiteX23" fmla="*/ 366805 w 2229895"/>
              <a:gd name="connsiteY23" fmla="*/ 670560 h 1276350"/>
              <a:gd name="connsiteX24" fmla="*/ 263935 w 2229895"/>
              <a:gd name="connsiteY24" fmla="*/ 647700 h 1276350"/>
              <a:gd name="connsiteX25" fmla="*/ 195355 w 2229895"/>
              <a:gd name="connsiteY25" fmla="*/ 624840 h 1276350"/>
              <a:gd name="connsiteX26" fmla="*/ 115345 w 2229895"/>
              <a:gd name="connsiteY26" fmla="*/ 659130 h 1276350"/>
              <a:gd name="connsiteX27" fmla="*/ 103915 w 2229895"/>
              <a:gd name="connsiteY27" fmla="*/ 693420 h 1276350"/>
              <a:gd name="connsiteX28" fmla="*/ 126775 w 2229895"/>
              <a:gd name="connsiteY28" fmla="*/ 739140 h 1276350"/>
              <a:gd name="connsiteX29" fmla="*/ 138205 w 2229895"/>
              <a:gd name="connsiteY29" fmla="*/ 773430 h 1276350"/>
              <a:gd name="connsiteX30" fmla="*/ 126775 w 2229895"/>
              <a:gd name="connsiteY30" fmla="*/ 830580 h 1276350"/>
              <a:gd name="connsiteX31" fmla="*/ 69625 w 2229895"/>
              <a:gd name="connsiteY31" fmla="*/ 899160 h 1276350"/>
              <a:gd name="connsiteX32" fmla="*/ 46765 w 2229895"/>
              <a:gd name="connsiteY32" fmla="*/ 967740 h 1276350"/>
              <a:gd name="connsiteX33" fmla="*/ 35335 w 2229895"/>
              <a:gd name="connsiteY33" fmla="*/ 1013460 h 1276350"/>
              <a:gd name="connsiteX34" fmla="*/ 12475 w 2229895"/>
              <a:gd name="connsiteY34" fmla="*/ 1047750 h 1276350"/>
              <a:gd name="connsiteX35" fmla="*/ 1045 w 2229895"/>
              <a:gd name="connsiteY35" fmla="*/ 1082040 h 1276350"/>
              <a:gd name="connsiteX36" fmla="*/ 12475 w 2229895"/>
              <a:gd name="connsiteY36" fmla="*/ 1173480 h 1276350"/>
              <a:gd name="connsiteX37" fmla="*/ 46765 w 2229895"/>
              <a:gd name="connsiteY37" fmla="*/ 1184910 h 1276350"/>
              <a:gd name="connsiteX38" fmla="*/ 103915 w 2229895"/>
              <a:gd name="connsiteY38" fmla="*/ 1196340 h 1276350"/>
              <a:gd name="connsiteX39" fmla="*/ 218215 w 2229895"/>
              <a:gd name="connsiteY39" fmla="*/ 1242060 h 1276350"/>
              <a:gd name="connsiteX40" fmla="*/ 252505 w 2229895"/>
              <a:gd name="connsiteY40" fmla="*/ 1264920 h 1276350"/>
              <a:gd name="connsiteX41" fmla="*/ 298225 w 2229895"/>
              <a:gd name="connsiteY41" fmla="*/ 1276350 h 1276350"/>
              <a:gd name="connsiteX42" fmla="*/ 789715 w 2229895"/>
              <a:gd name="connsiteY42" fmla="*/ 1264920 h 1276350"/>
              <a:gd name="connsiteX43" fmla="*/ 858295 w 2229895"/>
              <a:gd name="connsiteY43" fmla="*/ 1242060 h 1276350"/>
              <a:gd name="connsiteX44" fmla="*/ 904015 w 2229895"/>
              <a:gd name="connsiteY44" fmla="*/ 1230630 h 1276350"/>
              <a:gd name="connsiteX45" fmla="*/ 972595 w 2229895"/>
              <a:gd name="connsiteY45" fmla="*/ 1207770 h 1276350"/>
              <a:gd name="connsiteX46" fmla="*/ 1109755 w 2229895"/>
              <a:gd name="connsiteY46" fmla="*/ 1196340 h 1276350"/>
              <a:gd name="connsiteX47" fmla="*/ 1178335 w 2229895"/>
              <a:gd name="connsiteY47" fmla="*/ 1173480 h 1276350"/>
              <a:gd name="connsiteX48" fmla="*/ 1212625 w 2229895"/>
              <a:gd name="connsiteY48" fmla="*/ 1150620 h 1276350"/>
              <a:gd name="connsiteX49" fmla="*/ 1246915 w 2229895"/>
              <a:gd name="connsiteY49" fmla="*/ 1139190 h 1276350"/>
              <a:gd name="connsiteX50" fmla="*/ 1349785 w 2229895"/>
              <a:gd name="connsiteY50" fmla="*/ 1116330 h 1276350"/>
              <a:gd name="connsiteX51" fmla="*/ 1384075 w 2229895"/>
              <a:gd name="connsiteY51" fmla="*/ 1104900 h 1276350"/>
              <a:gd name="connsiteX52" fmla="*/ 1406935 w 2229895"/>
              <a:gd name="connsiteY52" fmla="*/ 1070610 h 1276350"/>
              <a:gd name="connsiteX53" fmla="*/ 1452655 w 2229895"/>
              <a:gd name="connsiteY53" fmla="*/ 1059180 h 1276350"/>
              <a:gd name="connsiteX54" fmla="*/ 1692685 w 2229895"/>
              <a:gd name="connsiteY54" fmla="*/ 1047750 h 1276350"/>
              <a:gd name="connsiteX55" fmla="*/ 1704115 w 2229895"/>
              <a:gd name="connsiteY55" fmla="*/ 990600 h 1276350"/>
              <a:gd name="connsiteX56" fmla="*/ 1772695 w 2229895"/>
              <a:gd name="connsiteY56" fmla="*/ 933450 h 1276350"/>
              <a:gd name="connsiteX57" fmla="*/ 1864135 w 2229895"/>
              <a:gd name="connsiteY57" fmla="*/ 773430 h 1276350"/>
              <a:gd name="connsiteX58" fmla="*/ 1841275 w 2229895"/>
              <a:gd name="connsiteY58" fmla="*/ 739140 h 1276350"/>
              <a:gd name="connsiteX59" fmla="*/ 1864135 w 2229895"/>
              <a:gd name="connsiteY59" fmla="*/ 704850 h 1276350"/>
              <a:gd name="connsiteX60" fmla="*/ 1898425 w 2229895"/>
              <a:gd name="connsiteY60" fmla="*/ 681990 h 1276350"/>
              <a:gd name="connsiteX61" fmla="*/ 1909855 w 2229895"/>
              <a:gd name="connsiteY61" fmla="*/ 613410 h 1276350"/>
              <a:gd name="connsiteX62" fmla="*/ 1932715 w 2229895"/>
              <a:gd name="connsiteY62" fmla="*/ 579120 h 1276350"/>
              <a:gd name="connsiteX63" fmla="*/ 1955575 w 2229895"/>
              <a:gd name="connsiteY63" fmla="*/ 476250 h 1276350"/>
              <a:gd name="connsiteX64" fmla="*/ 2001295 w 2229895"/>
              <a:gd name="connsiteY64" fmla="*/ 407670 h 1276350"/>
              <a:gd name="connsiteX65" fmla="*/ 2058445 w 2229895"/>
              <a:gd name="connsiteY65" fmla="*/ 350520 h 1276350"/>
              <a:gd name="connsiteX66" fmla="*/ 2069875 w 2229895"/>
              <a:gd name="connsiteY66" fmla="*/ 316230 h 1276350"/>
              <a:gd name="connsiteX67" fmla="*/ 2138455 w 2229895"/>
              <a:gd name="connsiteY67" fmla="*/ 259080 h 1276350"/>
              <a:gd name="connsiteX68" fmla="*/ 2149885 w 2229895"/>
              <a:gd name="connsiteY68" fmla="*/ 224790 h 1276350"/>
              <a:gd name="connsiteX69" fmla="*/ 2172745 w 2229895"/>
              <a:gd name="connsiteY69" fmla="*/ 179070 h 1276350"/>
              <a:gd name="connsiteX70" fmla="*/ 2184175 w 2229895"/>
              <a:gd name="connsiteY70" fmla="*/ 144780 h 1276350"/>
              <a:gd name="connsiteX71" fmla="*/ 2195605 w 2229895"/>
              <a:gd name="connsiteY71" fmla="*/ 99060 h 1276350"/>
              <a:gd name="connsiteX72" fmla="*/ 2229895 w 2229895"/>
              <a:gd name="connsiteY72" fmla="*/ 87630 h 1276350"/>
              <a:gd name="connsiteX73" fmla="*/ 2207035 w 2229895"/>
              <a:gd name="connsiteY73" fmla="*/ 7620 h 1276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2229895" h="1276350">
                <a:moveTo>
                  <a:pt x="2207035" y="7620"/>
                </a:moveTo>
                <a:cubicBezTo>
                  <a:pt x="2187985" y="0"/>
                  <a:pt x="2145027" y="12478"/>
                  <a:pt x="2115595" y="41910"/>
                </a:cubicBezTo>
                <a:cubicBezTo>
                  <a:pt x="2105881" y="51624"/>
                  <a:pt x="2103462" y="67618"/>
                  <a:pt x="2092735" y="76200"/>
                </a:cubicBezTo>
                <a:cubicBezTo>
                  <a:pt x="2083327" y="83726"/>
                  <a:pt x="2069221" y="82242"/>
                  <a:pt x="2058445" y="87630"/>
                </a:cubicBezTo>
                <a:cubicBezTo>
                  <a:pt x="1968450" y="132628"/>
                  <a:pt x="2105615" y="101439"/>
                  <a:pt x="1921285" y="121920"/>
                </a:cubicBezTo>
                <a:cubicBezTo>
                  <a:pt x="1833422" y="180495"/>
                  <a:pt x="1879805" y="172157"/>
                  <a:pt x="1784125" y="156210"/>
                </a:cubicBezTo>
                <a:cubicBezTo>
                  <a:pt x="1768885" y="133350"/>
                  <a:pt x="1765059" y="80967"/>
                  <a:pt x="1738405" y="87630"/>
                </a:cubicBezTo>
                <a:cubicBezTo>
                  <a:pt x="1723165" y="91440"/>
                  <a:pt x="1708020" y="95652"/>
                  <a:pt x="1692685" y="99060"/>
                </a:cubicBezTo>
                <a:cubicBezTo>
                  <a:pt x="1673720" y="103274"/>
                  <a:pt x="1654382" y="105778"/>
                  <a:pt x="1635535" y="110490"/>
                </a:cubicBezTo>
                <a:cubicBezTo>
                  <a:pt x="1623846" y="113412"/>
                  <a:pt x="1612934" y="118998"/>
                  <a:pt x="1601245" y="121920"/>
                </a:cubicBezTo>
                <a:cubicBezTo>
                  <a:pt x="1582398" y="126632"/>
                  <a:pt x="1563060" y="129136"/>
                  <a:pt x="1544095" y="133350"/>
                </a:cubicBezTo>
                <a:cubicBezTo>
                  <a:pt x="1528760" y="136758"/>
                  <a:pt x="1513615" y="140970"/>
                  <a:pt x="1498375" y="144780"/>
                </a:cubicBezTo>
                <a:cubicBezTo>
                  <a:pt x="1486945" y="152400"/>
                  <a:pt x="1472667" y="156913"/>
                  <a:pt x="1464085" y="167640"/>
                </a:cubicBezTo>
                <a:cubicBezTo>
                  <a:pt x="1456559" y="177048"/>
                  <a:pt x="1454487" y="190022"/>
                  <a:pt x="1452655" y="201930"/>
                </a:cubicBezTo>
                <a:cubicBezTo>
                  <a:pt x="1446833" y="239775"/>
                  <a:pt x="1449835" y="278921"/>
                  <a:pt x="1441225" y="316230"/>
                </a:cubicBezTo>
                <a:cubicBezTo>
                  <a:pt x="1438136" y="329615"/>
                  <a:pt x="1424508" y="338233"/>
                  <a:pt x="1418365" y="350520"/>
                </a:cubicBezTo>
                <a:cubicBezTo>
                  <a:pt x="1408762" y="369726"/>
                  <a:pt x="1400998" y="412219"/>
                  <a:pt x="1395505" y="430530"/>
                </a:cubicBezTo>
                <a:cubicBezTo>
                  <a:pt x="1388581" y="453610"/>
                  <a:pt x="1389684" y="482071"/>
                  <a:pt x="1372645" y="499110"/>
                </a:cubicBezTo>
                <a:cubicBezTo>
                  <a:pt x="1349785" y="521970"/>
                  <a:pt x="1321998" y="540791"/>
                  <a:pt x="1304065" y="567690"/>
                </a:cubicBezTo>
                <a:cubicBezTo>
                  <a:pt x="1284659" y="596799"/>
                  <a:pt x="1240587" y="667764"/>
                  <a:pt x="1212625" y="670560"/>
                </a:cubicBezTo>
                <a:lnTo>
                  <a:pt x="1098325" y="681990"/>
                </a:lnTo>
                <a:cubicBezTo>
                  <a:pt x="1086895" y="685800"/>
                  <a:pt x="1076010" y="692089"/>
                  <a:pt x="1064035" y="693420"/>
                </a:cubicBezTo>
                <a:cubicBezTo>
                  <a:pt x="839869" y="718327"/>
                  <a:pt x="632852" y="698810"/>
                  <a:pt x="401095" y="693420"/>
                </a:cubicBezTo>
                <a:cubicBezTo>
                  <a:pt x="389665" y="685800"/>
                  <a:pt x="379431" y="675971"/>
                  <a:pt x="366805" y="670560"/>
                </a:cubicBezTo>
                <a:cubicBezTo>
                  <a:pt x="348843" y="662862"/>
                  <a:pt x="278853" y="651769"/>
                  <a:pt x="263935" y="647700"/>
                </a:cubicBezTo>
                <a:cubicBezTo>
                  <a:pt x="240688" y="641360"/>
                  <a:pt x="195355" y="624840"/>
                  <a:pt x="195355" y="624840"/>
                </a:cubicBezTo>
                <a:cubicBezTo>
                  <a:pt x="167901" y="631704"/>
                  <a:pt x="135079" y="634463"/>
                  <a:pt x="115345" y="659130"/>
                </a:cubicBezTo>
                <a:cubicBezTo>
                  <a:pt x="107819" y="668538"/>
                  <a:pt x="107725" y="681990"/>
                  <a:pt x="103915" y="693420"/>
                </a:cubicBezTo>
                <a:cubicBezTo>
                  <a:pt x="164875" y="713740"/>
                  <a:pt x="126775" y="688340"/>
                  <a:pt x="126775" y="739140"/>
                </a:cubicBezTo>
                <a:cubicBezTo>
                  <a:pt x="126775" y="751188"/>
                  <a:pt x="134395" y="762000"/>
                  <a:pt x="138205" y="773430"/>
                </a:cubicBezTo>
                <a:cubicBezTo>
                  <a:pt x="134395" y="792480"/>
                  <a:pt x="133596" y="812390"/>
                  <a:pt x="126775" y="830580"/>
                </a:cubicBezTo>
                <a:cubicBezTo>
                  <a:pt x="117227" y="856041"/>
                  <a:pt x="87414" y="881371"/>
                  <a:pt x="69625" y="899160"/>
                </a:cubicBezTo>
                <a:cubicBezTo>
                  <a:pt x="62005" y="922020"/>
                  <a:pt x="52609" y="944363"/>
                  <a:pt x="46765" y="967740"/>
                </a:cubicBezTo>
                <a:cubicBezTo>
                  <a:pt x="42955" y="982980"/>
                  <a:pt x="41523" y="999021"/>
                  <a:pt x="35335" y="1013460"/>
                </a:cubicBezTo>
                <a:cubicBezTo>
                  <a:pt x="29924" y="1026086"/>
                  <a:pt x="18618" y="1035463"/>
                  <a:pt x="12475" y="1047750"/>
                </a:cubicBezTo>
                <a:cubicBezTo>
                  <a:pt x="7087" y="1058526"/>
                  <a:pt x="4855" y="1070610"/>
                  <a:pt x="1045" y="1082040"/>
                </a:cubicBezTo>
                <a:cubicBezTo>
                  <a:pt x="4855" y="1112520"/>
                  <a:pt x="0" y="1145410"/>
                  <a:pt x="12475" y="1173480"/>
                </a:cubicBezTo>
                <a:cubicBezTo>
                  <a:pt x="17368" y="1184490"/>
                  <a:pt x="35076" y="1181988"/>
                  <a:pt x="46765" y="1184910"/>
                </a:cubicBezTo>
                <a:cubicBezTo>
                  <a:pt x="65612" y="1189622"/>
                  <a:pt x="84865" y="1192530"/>
                  <a:pt x="103915" y="1196340"/>
                </a:cubicBezTo>
                <a:cubicBezTo>
                  <a:pt x="149470" y="1264672"/>
                  <a:pt x="100496" y="1209955"/>
                  <a:pt x="218215" y="1242060"/>
                </a:cubicBezTo>
                <a:cubicBezTo>
                  <a:pt x="231468" y="1245674"/>
                  <a:pt x="239879" y="1259509"/>
                  <a:pt x="252505" y="1264920"/>
                </a:cubicBezTo>
                <a:cubicBezTo>
                  <a:pt x="266944" y="1271108"/>
                  <a:pt x="282985" y="1272540"/>
                  <a:pt x="298225" y="1276350"/>
                </a:cubicBezTo>
                <a:cubicBezTo>
                  <a:pt x="462055" y="1272540"/>
                  <a:pt x="626147" y="1274934"/>
                  <a:pt x="789715" y="1264920"/>
                </a:cubicBezTo>
                <a:cubicBezTo>
                  <a:pt x="813767" y="1263447"/>
                  <a:pt x="834918" y="1247904"/>
                  <a:pt x="858295" y="1242060"/>
                </a:cubicBezTo>
                <a:cubicBezTo>
                  <a:pt x="873535" y="1238250"/>
                  <a:pt x="888968" y="1235144"/>
                  <a:pt x="904015" y="1230630"/>
                </a:cubicBezTo>
                <a:cubicBezTo>
                  <a:pt x="927095" y="1223706"/>
                  <a:pt x="948582" y="1209771"/>
                  <a:pt x="972595" y="1207770"/>
                </a:cubicBezTo>
                <a:lnTo>
                  <a:pt x="1109755" y="1196340"/>
                </a:lnTo>
                <a:cubicBezTo>
                  <a:pt x="1132615" y="1188720"/>
                  <a:pt x="1158285" y="1186846"/>
                  <a:pt x="1178335" y="1173480"/>
                </a:cubicBezTo>
                <a:cubicBezTo>
                  <a:pt x="1189765" y="1165860"/>
                  <a:pt x="1200338" y="1156763"/>
                  <a:pt x="1212625" y="1150620"/>
                </a:cubicBezTo>
                <a:cubicBezTo>
                  <a:pt x="1223401" y="1145232"/>
                  <a:pt x="1235330" y="1142500"/>
                  <a:pt x="1246915" y="1139190"/>
                </a:cubicBezTo>
                <a:cubicBezTo>
                  <a:pt x="1329050" y="1115723"/>
                  <a:pt x="1255505" y="1139900"/>
                  <a:pt x="1349785" y="1116330"/>
                </a:cubicBezTo>
                <a:cubicBezTo>
                  <a:pt x="1361474" y="1113408"/>
                  <a:pt x="1372645" y="1108710"/>
                  <a:pt x="1384075" y="1104900"/>
                </a:cubicBezTo>
                <a:cubicBezTo>
                  <a:pt x="1391695" y="1093470"/>
                  <a:pt x="1395505" y="1078230"/>
                  <a:pt x="1406935" y="1070610"/>
                </a:cubicBezTo>
                <a:cubicBezTo>
                  <a:pt x="1420006" y="1061896"/>
                  <a:pt x="1436996" y="1060433"/>
                  <a:pt x="1452655" y="1059180"/>
                </a:cubicBezTo>
                <a:cubicBezTo>
                  <a:pt x="1532501" y="1052792"/>
                  <a:pt x="1612675" y="1051560"/>
                  <a:pt x="1692685" y="1047750"/>
                </a:cubicBezTo>
                <a:cubicBezTo>
                  <a:pt x="1696495" y="1028700"/>
                  <a:pt x="1695427" y="1007976"/>
                  <a:pt x="1704115" y="990600"/>
                </a:cubicBezTo>
                <a:cubicBezTo>
                  <a:pt x="1715116" y="968598"/>
                  <a:pt x="1753002" y="946578"/>
                  <a:pt x="1772695" y="933450"/>
                </a:cubicBezTo>
                <a:cubicBezTo>
                  <a:pt x="1804013" y="886472"/>
                  <a:pt x="1851609" y="817272"/>
                  <a:pt x="1864135" y="773430"/>
                </a:cubicBezTo>
                <a:cubicBezTo>
                  <a:pt x="1867909" y="760221"/>
                  <a:pt x="1848895" y="750570"/>
                  <a:pt x="1841275" y="739140"/>
                </a:cubicBezTo>
                <a:cubicBezTo>
                  <a:pt x="1848895" y="727710"/>
                  <a:pt x="1854421" y="714564"/>
                  <a:pt x="1864135" y="704850"/>
                </a:cubicBezTo>
                <a:cubicBezTo>
                  <a:pt x="1873849" y="695136"/>
                  <a:pt x="1892282" y="694277"/>
                  <a:pt x="1898425" y="681990"/>
                </a:cubicBezTo>
                <a:cubicBezTo>
                  <a:pt x="1908789" y="661261"/>
                  <a:pt x="1902526" y="635396"/>
                  <a:pt x="1909855" y="613410"/>
                </a:cubicBezTo>
                <a:cubicBezTo>
                  <a:pt x="1914199" y="600378"/>
                  <a:pt x="1926572" y="591407"/>
                  <a:pt x="1932715" y="579120"/>
                </a:cubicBezTo>
                <a:cubicBezTo>
                  <a:pt x="1967324" y="509902"/>
                  <a:pt x="1911675" y="581609"/>
                  <a:pt x="1955575" y="476250"/>
                </a:cubicBezTo>
                <a:cubicBezTo>
                  <a:pt x="1966142" y="450889"/>
                  <a:pt x="1986055" y="430530"/>
                  <a:pt x="2001295" y="407670"/>
                </a:cubicBezTo>
                <a:cubicBezTo>
                  <a:pt x="2031775" y="361950"/>
                  <a:pt x="2012725" y="381000"/>
                  <a:pt x="2058445" y="350520"/>
                </a:cubicBezTo>
                <a:cubicBezTo>
                  <a:pt x="2062255" y="339090"/>
                  <a:pt x="2063192" y="326255"/>
                  <a:pt x="2069875" y="316230"/>
                </a:cubicBezTo>
                <a:cubicBezTo>
                  <a:pt x="2087476" y="289828"/>
                  <a:pt x="2113153" y="275948"/>
                  <a:pt x="2138455" y="259080"/>
                </a:cubicBezTo>
                <a:cubicBezTo>
                  <a:pt x="2142265" y="247650"/>
                  <a:pt x="2149885" y="236838"/>
                  <a:pt x="2149885" y="224790"/>
                </a:cubicBezTo>
                <a:cubicBezTo>
                  <a:pt x="2149885" y="173990"/>
                  <a:pt x="2111785" y="199390"/>
                  <a:pt x="2172745" y="179070"/>
                </a:cubicBezTo>
                <a:cubicBezTo>
                  <a:pt x="2176555" y="167640"/>
                  <a:pt x="2180865" y="156365"/>
                  <a:pt x="2184175" y="144780"/>
                </a:cubicBezTo>
                <a:cubicBezTo>
                  <a:pt x="2188491" y="129675"/>
                  <a:pt x="2185792" y="111327"/>
                  <a:pt x="2195605" y="99060"/>
                </a:cubicBezTo>
                <a:cubicBezTo>
                  <a:pt x="2203131" y="89652"/>
                  <a:pt x="2218465" y="91440"/>
                  <a:pt x="2229895" y="87630"/>
                </a:cubicBezTo>
                <a:cubicBezTo>
                  <a:pt x="2215771" y="45258"/>
                  <a:pt x="2226085" y="15240"/>
                  <a:pt x="2207035" y="762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  <a:latin typeface="Arial"/>
            </a:endParaRPr>
          </a:p>
        </p:txBody>
      </p:sp>
      <p:sp>
        <p:nvSpPr>
          <p:cNvPr id="15" name="Полилиния 14">
            <a:extLst>
              <a:ext uri="{FF2B5EF4-FFF2-40B4-BE49-F238E27FC236}">
                <a16:creationId xmlns:a16="http://schemas.microsoft.com/office/drawing/2014/main" id="{26ACED84-BDE4-43B0-BB00-6232351174C9}"/>
              </a:ext>
            </a:extLst>
          </p:cNvPr>
          <p:cNvSpPr/>
          <p:nvPr/>
        </p:nvSpPr>
        <p:spPr>
          <a:xfrm>
            <a:off x="3259139" y="3536951"/>
            <a:ext cx="833437" cy="760413"/>
          </a:xfrm>
          <a:custGeom>
            <a:avLst/>
            <a:gdLst>
              <a:gd name="connsiteX0" fmla="*/ 0 w 833717"/>
              <a:gd name="connsiteY0" fmla="*/ 389965 h 760989"/>
              <a:gd name="connsiteX1" fmla="*/ 174811 w 833717"/>
              <a:gd name="connsiteY1" fmla="*/ 403412 h 760989"/>
              <a:gd name="connsiteX2" fmla="*/ 295835 w 833717"/>
              <a:gd name="connsiteY2" fmla="*/ 376518 h 760989"/>
              <a:gd name="connsiteX3" fmla="*/ 322729 w 833717"/>
              <a:gd name="connsiteY3" fmla="*/ 336177 h 760989"/>
              <a:gd name="connsiteX4" fmla="*/ 363070 w 833717"/>
              <a:gd name="connsiteY4" fmla="*/ 295836 h 760989"/>
              <a:gd name="connsiteX5" fmla="*/ 403411 w 833717"/>
              <a:gd name="connsiteY5" fmla="*/ 228600 h 760989"/>
              <a:gd name="connsiteX6" fmla="*/ 416858 w 833717"/>
              <a:gd name="connsiteY6" fmla="*/ 188259 h 760989"/>
              <a:gd name="connsiteX7" fmla="*/ 443753 w 833717"/>
              <a:gd name="connsiteY7" fmla="*/ 161365 h 760989"/>
              <a:gd name="connsiteX8" fmla="*/ 470647 w 833717"/>
              <a:gd name="connsiteY8" fmla="*/ 121024 h 760989"/>
              <a:gd name="connsiteX9" fmla="*/ 457200 w 833717"/>
              <a:gd name="connsiteY9" fmla="*/ 80683 h 760989"/>
              <a:gd name="connsiteX10" fmla="*/ 484094 w 833717"/>
              <a:gd name="connsiteY10" fmla="*/ 0 h 760989"/>
              <a:gd name="connsiteX11" fmla="*/ 591670 w 833717"/>
              <a:gd name="connsiteY11" fmla="*/ 26895 h 760989"/>
              <a:gd name="connsiteX12" fmla="*/ 632011 w 833717"/>
              <a:gd name="connsiteY12" fmla="*/ 67236 h 760989"/>
              <a:gd name="connsiteX13" fmla="*/ 672353 w 833717"/>
              <a:gd name="connsiteY13" fmla="*/ 94130 h 760989"/>
              <a:gd name="connsiteX14" fmla="*/ 658905 w 833717"/>
              <a:gd name="connsiteY14" fmla="*/ 336177 h 760989"/>
              <a:gd name="connsiteX15" fmla="*/ 618564 w 833717"/>
              <a:gd name="connsiteY15" fmla="*/ 363071 h 760989"/>
              <a:gd name="connsiteX16" fmla="*/ 632011 w 833717"/>
              <a:gd name="connsiteY16" fmla="*/ 484095 h 760989"/>
              <a:gd name="connsiteX17" fmla="*/ 672353 w 833717"/>
              <a:gd name="connsiteY17" fmla="*/ 510989 h 760989"/>
              <a:gd name="connsiteX18" fmla="*/ 779929 w 833717"/>
              <a:gd name="connsiteY18" fmla="*/ 524436 h 760989"/>
              <a:gd name="connsiteX19" fmla="*/ 806823 w 833717"/>
              <a:gd name="connsiteY19" fmla="*/ 578224 h 760989"/>
              <a:gd name="connsiteX20" fmla="*/ 833717 w 833717"/>
              <a:gd name="connsiteY20" fmla="*/ 658906 h 760989"/>
              <a:gd name="connsiteX21" fmla="*/ 793376 w 833717"/>
              <a:gd name="connsiteY21" fmla="*/ 685800 h 760989"/>
              <a:gd name="connsiteX22" fmla="*/ 672353 w 833717"/>
              <a:gd name="connsiteY22" fmla="*/ 699248 h 760989"/>
              <a:gd name="connsiteX23" fmla="*/ 403411 w 833717"/>
              <a:gd name="connsiteY23" fmla="*/ 712695 h 760989"/>
              <a:gd name="connsiteX24" fmla="*/ 322729 w 833717"/>
              <a:gd name="connsiteY24" fmla="*/ 753036 h 760989"/>
              <a:gd name="connsiteX25" fmla="*/ 309282 w 833717"/>
              <a:gd name="connsiteY25" fmla="*/ 712695 h 760989"/>
              <a:gd name="connsiteX26" fmla="*/ 295835 w 833717"/>
              <a:gd name="connsiteY26" fmla="*/ 658906 h 760989"/>
              <a:gd name="connsiteX27" fmla="*/ 242047 w 833717"/>
              <a:gd name="connsiteY27" fmla="*/ 524436 h 760989"/>
              <a:gd name="connsiteX28" fmla="*/ 201705 w 833717"/>
              <a:gd name="connsiteY28" fmla="*/ 484095 h 760989"/>
              <a:gd name="connsiteX29" fmla="*/ 0 w 833717"/>
              <a:gd name="connsiteY29" fmla="*/ 470648 h 760989"/>
              <a:gd name="connsiteX30" fmla="*/ 0 w 833717"/>
              <a:gd name="connsiteY30" fmla="*/ 389965 h 760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833717" h="760989">
                <a:moveTo>
                  <a:pt x="0" y="389965"/>
                </a:moveTo>
                <a:cubicBezTo>
                  <a:pt x="58270" y="394447"/>
                  <a:pt x="116369" y="403412"/>
                  <a:pt x="174811" y="403412"/>
                </a:cubicBezTo>
                <a:cubicBezTo>
                  <a:pt x="222144" y="403412"/>
                  <a:pt x="254234" y="390385"/>
                  <a:pt x="295835" y="376518"/>
                </a:cubicBezTo>
                <a:cubicBezTo>
                  <a:pt x="304800" y="363071"/>
                  <a:pt x="312383" y="348592"/>
                  <a:pt x="322729" y="336177"/>
                </a:cubicBezTo>
                <a:cubicBezTo>
                  <a:pt x="334903" y="321568"/>
                  <a:pt x="352521" y="311659"/>
                  <a:pt x="363070" y="295836"/>
                </a:cubicBezTo>
                <a:cubicBezTo>
                  <a:pt x="432899" y="191093"/>
                  <a:pt x="319650" y="312364"/>
                  <a:pt x="403411" y="228600"/>
                </a:cubicBezTo>
                <a:cubicBezTo>
                  <a:pt x="407893" y="215153"/>
                  <a:pt x="409565" y="200413"/>
                  <a:pt x="416858" y="188259"/>
                </a:cubicBezTo>
                <a:cubicBezTo>
                  <a:pt x="423381" y="177388"/>
                  <a:pt x="435833" y="171265"/>
                  <a:pt x="443753" y="161365"/>
                </a:cubicBezTo>
                <a:cubicBezTo>
                  <a:pt x="453849" y="148745"/>
                  <a:pt x="461682" y="134471"/>
                  <a:pt x="470647" y="121024"/>
                </a:cubicBezTo>
                <a:cubicBezTo>
                  <a:pt x="466165" y="107577"/>
                  <a:pt x="455635" y="94771"/>
                  <a:pt x="457200" y="80683"/>
                </a:cubicBezTo>
                <a:cubicBezTo>
                  <a:pt x="460331" y="52507"/>
                  <a:pt x="484094" y="0"/>
                  <a:pt x="484094" y="0"/>
                </a:cubicBezTo>
                <a:cubicBezTo>
                  <a:pt x="493790" y="1939"/>
                  <a:pt x="573950" y="15082"/>
                  <a:pt x="591670" y="26895"/>
                </a:cubicBezTo>
                <a:cubicBezTo>
                  <a:pt x="607493" y="37444"/>
                  <a:pt x="617402" y="55062"/>
                  <a:pt x="632011" y="67236"/>
                </a:cubicBezTo>
                <a:cubicBezTo>
                  <a:pt x="644427" y="77582"/>
                  <a:pt x="658906" y="85165"/>
                  <a:pt x="672353" y="94130"/>
                </a:cubicBezTo>
                <a:cubicBezTo>
                  <a:pt x="667870" y="174812"/>
                  <a:pt x="674753" y="256939"/>
                  <a:pt x="658905" y="336177"/>
                </a:cubicBezTo>
                <a:cubicBezTo>
                  <a:pt x="655735" y="352024"/>
                  <a:pt x="621455" y="347170"/>
                  <a:pt x="618564" y="363071"/>
                </a:cubicBezTo>
                <a:cubicBezTo>
                  <a:pt x="611303" y="403006"/>
                  <a:pt x="618140" y="445949"/>
                  <a:pt x="632011" y="484095"/>
                </a:cubicBezTo>
                <a:cubicBezTo>
                  <a:pt x="637534" y="499284"/>
                  <a:pt x="656761" y="506737"/>
                  <a:pt x="672353" y="510989"/>
                </a:cubicBezTo>
                <a:cubicBezTo>
                  <a:pt x="707217" y="520497"/>
                  <a:pt x="744070" y="519954"/>
                  <a:pt x="779929" y="524436"/>
                </a:cubicBezTo>
                <a:cubicBezTo>
                  <a:pt x="788894" y="542365"/>
                  <a:pt x="799378" y="559612"/>
                  <a:pt x="806823" y="578224"/>
                </a:cubicBezTo>
                <a:cubicBezTo>
                  <a:pt x="817351" y="604545"/>
                  <a:pt x="833717" y="658906"/>
                  <a:pt x="833717" y="658906"/>
                </a:cubicBezTo>
                <a:cubicBezTo>
                  <a:pt x="820270" y="667871"/>
                  <a:pt x="809055" y="681880"/>
                  <a:pt x="793376" y="685800"/>
                </a:cubicBezTo>
                <a:cubicBezTo>
                  <a:pt x="753999" y="695645"/>
                  <a:pt x="712846" y="696455"/>
                  <a:pt x="672353" y="699248"/>
                </a:cubicBezTo>
                <a:cubicBezTo>
                  <a:pt x="582806" y="705424"/>
                  <a:pt x="493058" y="708213"/>
                  <a:pt x="403411" y="712695"/>
                </a:cubicBezTo>
                <a:cubicBezTo>
                  <a:pt x="396617" y="717224"/>
                  <a:pt x="338636" y="760989"/>
                  <a:pt x="322729" y="753036"/>
                </a:cubicBezTo>
                <a:cubicBezTo>
                  <a:pt x="310051" y="746697"/>
                  <a:pt x="313176" y="726324"/>
                  <a:pt x="309282" y="712695"/>
                </a:cubicBezTo>
                <a:cubicBezTo>
                  <a:pt x="304205" y="694925"/>
                  <a:pt x="301146" y="676608"/>
                  <a:pt x="295835" y="658906"/>
                </a:cubicBezTo>
                <a:cubicBezTo>
                  <a:pt x="285700" y="625123"/>
                  <a:pt x="265286" y="556970"/>
                  <a:pt x="242047" y="524436"/>
                </a:cubicBezTo>
                <a:cubicBezTo>
                  <a:pt x="230993" y="508961"/>
                  <a:pt x="220269" y="488220"/>
                  <a:pt x="201705" y="484095"/>
                </a:cubicBezTo>
                <a:cubicBezTo>
                  <a:pt x="135925" y="469477"/>
                  <a:pt x="67235" y="475130"/>
                  <a:pt x="0" y="470648"/>
                </a:cubicBezTo>
                <a:lnTo>
                  <a:pt x="0" y="389965"/>
                </a:ln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  <a:latin typeface="Arial"/>
            </a:endParaRPr>
          </a:p>
        </p:txBody>
      </p:sp>
      <p:sp>
        <p:nvSpPr>
          <p:cNvPr id="16" name="Полилиния 15">
            <a:extLst>
              <a:ext uri="{FF2B5EF4-FFF2-40B4-BE49-F238E27FC236}">
                <a16:creationId xmlns:a16="http://schemas.microsoft.com/office/drawing/2014/main" id="{A5599B3D-9E17-401B-B546-55BD68729CC3}"/>
              </a:ext>
            </a:extLst>
          </p:cNvPr>
          <p:cNvSpPr/>
          <p:nvPr/>
        </p:nvSpPr>
        <p:spPr>
          <a:xfrm>
            <a:off x="2398713" y="3187701"/>
            <a:ext cx="514350" cy="550863"/>
          </a:xfrm>
          <a:custGeom>
            <a:avLst/>
            <a:gdLst>
              <a:gd name="connsiteX0" fmla="*/ 510988 w 515470"/>
              <a:gd name="connsiteY0" fmla="*/ 161365 h 551329"/>
              <a:gd name="connsiteX1" fmla="*/ 484094 w 515470"/>
              <a:gd name="connsiteY1" fmla="*/ 121023 h 551329"/>
              <a:gd name="connsiteX2" fmla="*/ 470647 w 515470"/>
              <a:gd name="connsiteY2" fmla="*/ 26894 h 551329"/>
              <a:gd name="connsiteX3" fmla="*/ 430306 w 515470"/>
              <a:gd name="connsiteY3" fmla="*/ 0 h 551329"/>
              <a:gd name="connsiteX4" fmla="*/ 363070 w 515470"/>
              <a:gd name="connsiteY4" fmla="*/ 13447 h 551329"/>
              <a:gd name="connsiteX5" fmla="*/ 309282 w 515470"/>
              <a:gd name="connsiteY5" fmla="*/ 215153 h 551329"/>
              <a:gd name="connsiteX6" fmla="*/ 228600 w 515470"/>
              <a:gd name="connsiteY6" fmla="*/ 282388 h 551329"/>
              <a:gd name="connsiteX7" fmla="*/ 188259 w 515470"/>
              <a:gd name="connsiteY7" fmla="*/ 322729 h 551329"/>
              <a:gd name="connsiteX8" fmla="*/ 107576 w 515470"/>
              <a:gd name="connsiteY8" fmla="*/ 336176 h 551329"/>
              <a:gd name="connsiteX9" fmla="*/ 53788 w 515470"/>
              <a:gd name="connsiteY9" fmla="*/ 403412 h 551329"/>
              <a:gd name="connsiteX10" fmla="*/ 13447 w 515470"/>
              <a:gd name="connsiteY10" fmla="*/ 443753 h 551329"/>
              <a:gd name="connsiteX11" fmla="*/ 0 w 515470"/>
              <a:gd name="connsiteY11" fmla="*/ 484094 h 551329"/>
              <a:gd name="connsiteX12" fmla="*/ 53788 w 515470"/>
              <a:gd name="connsiteY12" fmla="*/ 551329 h 551329"/>
              <a:gd name="connsiteX13" fmla="*/ 121023 w 515470"/>
              <a:gd name="connsiteY13" fmla="*/ 484094 h 551329"/>
              <a:gd name="connsiteX14" fmla="*/ 134470 w 515470"/>
              <a:gd name="connsiteY14" fmla="*/ 443753 h 551329"/>
              <a:gd name="connsiteX15" fmla="*/ 174812 w 515470"/>
              <a:gd name="connsiteY15" fmla="*/ 430306 h 551329"/>
              <a:gd name="connsiteX16" fmla="*/ 215153 w 515470"/>
              <a:gd name="connsiteY16" fmla="*/ 443753 h 551329"/>
              <a:gd name="connsiteX17" fmla="*/ 242047 w 515470"/>
              <a:gd name="connsiteY17" fmla="*/ 537882 h 551329"/>
              <a:gd name="connsiteX18" fmla="*/ 282388 w 515470"/>
              <a:gd name="connsiteY18" fmla="*/ 551329 h 551329"/>
              <a:gd name="connsiteX19" fmla="*/ 336176 w 515470"/>
              <a:gd name="connsiteY19" fmla="*/ 537882 h 551329"/>
              <a:gd name="connsiteX20" fmla="*/ 349623 w 515470"/>
              <a:gd name="connsiteY20" fmla="*/ 497541 h 551329"/>
              <a:gd name="connsiteX21" fmla="*/ 363070 w 515470"/>
              <a:gd name="connsiteY21" fmla="*/ 403412 h 551329"/>
              <a:gd name="connsiteX22" fmla="*/ 416859 w 515470"/>
              <a:gd name="connsiteY22" fmla="*/ 336176 h 551329"/>
              <a:gd name="connsiteX23" fmla="*/ 457200 w 515470"/>
              <a:gd name="connsiteY23" fmla="*/ 201706 h 551329"/>
              <a:gd name="connsiteX24" fmla="*/ 510988 w 515470"/>
              <a:gd name="connsiteY24" fmla="*/ 161365 h 551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515470" h="551329">
                <a:moveTo>
                  <a:pt x="510988" y="161365"/>
                </a:moveTo>
                <a:cubicBezTo>
                  <a:pt x="515470" y="147918"/>
                  <a:pt x="488738" y="136503"/>
                  <a:pt x="484094" y="121023"/>
                </a:cubicBezTo>
                <a:cubicBezTo>
                  <a:pt x="474987" y="90665"/>
                  <a:pt x="483520" y="55857"/>
                  <a:pt x="470647" y="26894"/>
                </a:cubicBezTo>
                <a:cubicBezTo>
                  <a:pt x="464083" y="12126"/>
                  <a:pt x="443753" y="8965"/>
                  <a:pt x="430306" y="0"/>
                </a:cubicBezTo>
                <a:cubicBezTo>
                  <a:pt x="407894" y="4482"/>
                  <a:pt x="383513" y="3226"/>
                  <a:pt x="363070" y="13447"/>
                </a:cubicBezTo>
                <a:cubicBezTo>
                  <a:pt x="283202" y="53381"/>
                  <a:pt x="328171" y="144317"/>
                  <a:pt x="309282" y="215153"/>
                </a:cubicBezTo>
                <a:cubicBezTo>
                  <a:pt x="302547" y="240408"/>
                  <a:pt x="246492" y="267478"/>
                  <a:pt x="228600" y="282388"/>
                </a:cubicBezTo>
                <a:cubicBezTo>
                  <a:pt x="213991" y="294562"/>
                  <a:pt x="205637" y="315006"/>
                  <a:pt x="188259" y="322729"/>
                </a:cubicBezTo>
                <a:cubicBezTo>
                  <a:pt x="163344" y="333802"/>
                  <a:pt x="134470" y="331694"/>
                  <a:pt x="107576" y="336176"/>
                </a:cubicBezTo>
                <a:cubicBezTo>
                  <a:pt x="29325" y="414430"/>
                  <a:pt x="138614" y="301621"/>
                  <a:pt x="53788" y="403412"/>
                </a:cubicBezTo>
                <a:cubicBezTo>
                  <a:pt x="41614" y="418021"/>
                  <a:pt x="26894" y="430306"/>
                  <a:pt x="13447" y="443753"/>
                </a:cubicBezTo>
                <a:cubicBezTo>
                  <a:pt x="8965" y="457200"/>
                  <a:pt x="0" y="469920"/>
                  <a:pt x="0" y="484094"/>
                </a:cubicBezTo>
                <a:cubicBezTo>
                  <a:pt x="0" y="527395"/>
                  <a:pt x="22812" y="530678"/>
                  <a:pt x="53788" y="551329"/>
                </a:cubicBezTo>
                <a:cubicBezTo>
                  <a:pt x="94129" y="524435"/>
                  <a:pt x="98611" y="528917"/>
                  <a:pt x="121023" y="484094"/>
                </a:cubicBezTo>
                <a:cubicBezTo>
                  <a:pt x="127362" y="471416"/>
                  <a:pt x="124447" y="453776"/>
                  <a:pt x="134470" y="443753"/>
                </a:cubicBezTo>
                <a:cubicBezTo>
                  <a:pt x="144493" y="433730"/>
                  <a:pt x="161365" y="434788"/>
                  <a:pt x="174812" y="430306"/>
                </a:cubicBezTo>
                <a:cubicBezTo>
                  <a:pt x="188259" y="434788"/>
                  <a:pt x="205130" y="433730"/>
                  <a:pt x="215153" y="443753"/>
                </a:cubicBezTo>
                <a:cubicBezTo>
                  <a:pt x="222565" y="451165"/>
                  <a:pt x="240651" y="536137"/>
                  <a:pt x="242047" y="537882"/>
                </a:cubicBezTo>
                <a:cubicBezTo>
                  <a:pt x="250902" y="548950"/>
                  <a:pt x="268941" y="546847"/>
                  <a:pt x="282388" y="551329"/>
                </a:cubicBezTo>
                <a:cubicBezTo>
                  <a:pt x="300317" y="546847"/>
                  <a:pt x="321745" y="549427"/>
                  <a:pt x="336176" y="537882"/>
                </a:cubicBezTo>
                <a:cubicBezTo>
                  <a:pt x="347244" y="529027"/>
                  <a:pt x="346843" y="511440"/>
                  <a:pt x="349623" y="497541"/>
                </a:cubicBezTo>
                <a:cubicBezTo>
                  <a:pt x="355839" y="466462"/>
                  <a:pt x="353962" y="433770"/>
                  <a:pt x="363070" y="403412"/>
                </a:cubicBezTo>
                <a:cubicBezTo>
                  <a:pt x="370339" y="379182"/>
                  <a:pt x="399450" y="353586"/>
                  <a:pt x="416859" y="336176"/>
                </a:cubicBezTo>
                <a:cubicBezTo>
                  <a:pt x="425323" y="276928"/>
                  <a:pt x="416431" y="242475"/>
                  <a:pt x="457200" y="201706"/>
                </a:cubicBezTo>
                <a:cubicBezTo>
                  <a:pt x="464287" y="194619"/>
                  <a:pt x="506506" y="174812"/>
                  <a:pt x="510988" y="161365"/>
                </a:cubicBezTo>
                <a:close/>
              </a:path>
            </a:pathLst>
          </a:cu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  <a:latin typeface="Arial"/>
            </a:endParaRPr>
          </a:p>
        </p:txBody>
      </p:sp>
      <p:sp>
        <p:nvSpPr>
          <p:cNvPr id="26" name="Полилиния 25">
            <a:extLst>
              <a:ext uri="{FF2B5EF4-FFF2-40B4-BE49-F238E27FC236}">
                <a16:creationId xmlns:a16="http://schemas.microsoft.com/office/drawing/2014/main" id="{B061C703-1EF7-459B-A23D-13949BF7B611}"/>
              </a:ext>
            </a:extLst>
          </p:cNvPr>
          <p:cNvSpPr/>
          <p:nvPr/>
        </p:nvSpPr>
        <p:spPr>
          <a:xfrm>
            <a:off x="3009901" y="3321051"/>
            <a:ext cx="288925" cy="600075"/>
          </a:xfrm>
          <a:custGeom>
            <a:avLst/>
            <a:gdLst>
              <a:gd name="connsiteX0" fmla="*/ 235814 w 289602"/>
              <a:gd name="connsiteY0" fmla="*/ 26894 h 600175"/>
              <a:gd name="connsiteX1" fmla="*/ 61002 w 289602"/>
              <a:gd name="connsiteY1" fmla="*/ 67235 h 600175"/>
              <a:gd name="connsiteX2" fmla="*/ 34108 w 289602"/>
              <a:gd name="connsiteY2" fmla="*/ 215152 h 600175"/>
              <a:gd name="connsiteX3" fmla="*/ 61002 w 289602"/>
              <a:gd name="connsiteY3" fmla="*/ 295835 h 600175"/>
              <a:gd name="connsiteX4" fmla="*/ 74449 w 289602"/>
              <a:gd name="connsiteY4" fmla="*/ 336176 h 600175"/>
              <a:gd name="connsiteX5" fmla="*/ 87896 w 289602"/>
              <a:gd name="connsiteY5" fmla="*/ 470647 h 600175"/>
              <a:gd name="connsiteX6" fmla="*/ 168578 w 289602"/>
              <a:gd name="connsiteY6" fmla="*/ 524435 h 600175"/>
              <a:gd name="connsiteX7" fmla="*/ 182025 w 289602"/>
              <a:gd name="connsiteY7" fmla="*/ 578223 h 600175"/>
              <a:gd name="connsiteX8" fmla="*/ 222366 w 289602"/>
              <a:gd name="connsiteY8" fmla="*/ 591670 h 600175"/>
              <a:gd name="connsiteX9" fmla="*/ 235814 w 289602"/>
              <a:gd name="connsiteY9" fmla="*/ 537882 h 600175"/>
              <a:gd name="connsiteX10" fmla="*/ 249261 w 289602"/>
              <a:gd name="connsiteY10" fmla="*/ 497541 h 600175"/>
              <a:gd name="connsiteX11" fmla="*/ 262708 w 289602"/>
              <a:gd name="connsiteY11" fmla="*/ 363070 h 600175"/>
              <a:gd name="connsiteX12" fmla="*/ 276155 w 289602"/>
              <a:gd name="connsiteY12" fmla="*/ 322729 h 600175"/>
              <a:gd name="connsiteX13" fmla="*/ 289602 w 289602"/>
              <a:gd name="connsiteY13" fmla="*/ 268941 h 600175"/>
              <a:gd name="connsiteX14" fmla="*/ 276155 w 289602"/>
              <a:gd name="connsiteY14" fmla="*/ 228600 h 600175"/>
              <a:gd name="connsiteX15" fmla="*/ 235814 w 289602"/>
              <a:gd name="connsiteY15" fmla="*/ 26894 h 6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89602" h="600175">
                <a:moveTo>
                  <a:pt x="235814" y="26894"/>
                </a:moveTo>
                <a:cubicBezTo>
                  <a:pt x="199955" y="0"/>
                  <a:pt x="183195" y="49779"/>
                  <a:pt x="61002" y="67235"/>
                </a:cubicBezTo>
                <a:cubicBezTo>
                  <a:pt x="0" y="128237"/>
                  <a:pt x="9005" y="98003"/>
                  <a:pt x="34108" y="215152"/>
                </a:cubicBezTo>
                <a:cubicBezTo>
                  <a:pt x="40048" y="242872"/>
                  <a:pt x="52037" y="268941"/>
                  <a:pt x="61002" y="295835"/>
                </a:cubicBezTo>
                <a:lnTo>
                  <a:pt x="74449" y="336176"/>
                </a:lnTo>
                <a:cubicBezTo>
                  <a:pt x="78931" y="381000"/>
                  <a:pt x="67750" y="430355"/>
                  <a:pt x="87896" y="470647"/>
                </a:cubicBezTo>
                <a:cubicBezTo>
                  <a:pt x="102351" y="499557"/>
                  <a:pt x="168578" y="524435"/>
                  <a:pt x="168578" y="524435"/>
                </a:cubicBezTo>
                <a:cubicBezTo>
                  <a:pt x="173060" y="542364"/>
                  <a:pt x="170480" y="563792"/>
                  <a:pt x="182025" y="578223"/>
                </a:cubicBezTo>
                <a:cubicBezTo>
                  <a:pt x="190880" y="589291"/>
                  <a:pt x="211026" y="600175"/>
                  <a:pt x="222366" y="591670"/>
                </a:cubicBezTo>
                <a:cubicBezTo>
                  <a:pt x="237151" y="580581"/>
                  <a:pt x="230737" y="555652"/>
                  <a:pt x="235814" y="537882"/>
                </a:cubicBezTo>
                <a:cubicBezTo>
                  <a:pt x="239708" y="524253"/>
                  <a:pt x="244779" y="510988"/>
                  <a:pt x="249261" y="497541"/>
                </a:cubicBezTo>
                <a:cubicBezTo>
                  <a:pt x="253743" y="452717"/>
                  <a:pt x="255858" y="407593"/>
                  <a:pt x="262708" y="363070"/>
                </a:cubicBezTo>
                <a:cubicBezTo>
                  <a:pt x="264863" y="349060"/>
                  <a:pt x="272261" y="336358"/>
                  <a:pt x="276155" y="322729"/>
                </a:cubicBezTo>
                <a:cubicBezTo>
                  <a:pt x="281232" y="304959"/>
                  <a:pt x="285120" y="286870"/>
                  <a:pt x="289602" y="268941"/>
                </a:cubicBezTo>
                <a:cubicBezTo>
                  <a:pt x="285120" y="255494"/>
                  <a:pt x="277639" y="242697"/>
                  <a:pt x="276155" y="228600"/>
                </a:cubicBezTo>
                <a:cubicBezTo>
                  <a:pt x="252566" y="4500"/>
                  <a:pt x="271673" y="53788"/>
                  <a:pt x="235814" y="26894"/>
                </a:cubicBezTo>
                <a:close/>
              </a:path>
            </a:pathLst>
          </a:cu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20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3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4" dur="2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1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2" dur="20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000" fill="hold"/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000" fill="hold"/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000" fill="hold"/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4">
            <a:extLst>
              <a:ext uri="{FF2B5EF4-FFF2-40B4-BE49-F238E27FC236}">
                <a16:creationId xmlns:a16="http://schemas.microsoft.com/office/drawing/2014/main" id="{1BCB5B6B-66CB-4849-9203-6359A9024D5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/>
              <a:t>Мозговой отдел </a:t>
            </a:r>
            <a:r>
              <a:rPr lang="ru-RU" altLang="ru-RU" sz="3200"/>
              <a:t>(6 костей)</a:t>
            </a:r>
            <a:endParaRPr lang="ru-RU" altLang="ru-RU"/>
          </a:p>
        </p:txBody>
      </p:sp>
      <p:sp>
        <p:nvSpPr>
          <p:cNvPr id="8195" name="Rectangle 6">
            <a:extLst>
              <a:ext uri="{FF2B5EF4-FFF2-40B4-BE49-F238E27FC236}">
                <a16:creationId xmlns:a16="http://schemas.microsoft.com/office/drawing/2014/main" id="{CCF2216D-3DB1-4CEF-AB85-52847B8996ED}"/>
              </a:ext>
            </a:extLst>
          </p:cNvPr>
          <p:cNvSpPr>
            <a:spLocks noGrp="1" noChangeArrowheads="1"/>
          </p:cNvSpPr>
          <p:nvPr>
            <p:ph type="body" sz="half" idx="2"/>
          </p:nvPr>
        </p:nvSpPr>
        <p:spPr>
          <a:xfrm>
            <a:off x="6096000" y="1643063"/>
            <a:ext cx="4114800" cy="44831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altLang="ru-RU" sz="2800"/>
              <a:t>Кости:</a:t>
            </a:r>
          </a:p>
          <a:p>
            <a:pPr eaLnBrk="1" hangingPunct="1"/>
            <a:r>
              <a:rPr lang="ru-RU" altLang="ru-RU" sz="2800"/>
              <a:t>  Лобная</a:t>
            </a:r>
          </a:p>
          <a:p>
            <a:pPr eaLnBrk="1" hangingPunct="1"/>
            <a:r>
              <a:rPr lang="ru-RU" altLang="ru-RU" sz="2800"/>
              <a:t>  Затылочная</a:t>
            </a:r>
          </a:p>
          <a:p>
            <a:pPr eaLnBrk="1" hangingPunct="1"/>
            <a:r>
              <a:rPr lang="ru-RU" altLang="ru-RU" sz="2800"/>
              <a:t>  Теменная (2)</a:t>
            </a:r>
          </a:p>
          <a:p>
            <a:pPr eaLnBrk="1" hangingPunct="1"/>
            <a:r>
              <a:rPr lang="ru-RU" altLang="ru-RU" sz="2800"/>
              <a:t>  Височная (2)</a:t>
            </a:r>
          </a:p>
          <a:p>
            <a:pPr eaLnBrk="1" hangingPunct="1">
              <a:buFontTx/>
              <a:buNone/>
            </a:pPr>
            <a:r>
              <a:rPr lang="ru-RU" altLang="ru-RU" sz="2800"/>
              <a:t>Функции:</a:t>
            </a:r>
          </a:p>
          <a:p>
            <a:pPr eaLnBrk="1" hangingPunct="1"/>
            <a:r>
              <a:rPr lang="ru-RU" altLang="ru-RU" sz="2800"/>
              <a:t>Защита головного мозга от повреждения</a:t>
            </a:r>
          </a:p>
        </p:txBody>
      </p:sp>
      <p:pic>
        <p:nvPicPr>
          <p:cNvPr id="8196" name="Picture 7" descr="Череп">
            <a:extLst>
              <a:ext uri="{FF2B5EF4-FFF2-40B4-BE49-F238E27FC236}">
                <a16:creationId xmlns:a16="http://schemas.microsoft.com/office/drawing/2014/main" id="{58148401-8713-494C-9CC8-DC9BCB384F94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74826" y="1636714"/>
            <a:ext cx="4130675" cy="4130675"/>
          </a:xfrm>
          <a:noFill/>
        </p:spPr>
      </p:pic>
      <p:sp>
        <p:nvSpPr>
          <p:cNvPr id="17" name="Полилиния 16">
            <a:extLst>
              <a:ext uri="{FF2B5EF4-FFF2-40B4-BE49-F238E27FC236}">
                <a16:creationId xmlns:a16="http://schemas.microsoft.com/office/drawing/2014/main" id="{D0628AD5-598F-40C5-9B33-702E9C765AFC}"/>
              </a:ext>
            </a:extLst>
          </p:cNvPr>
          <p:cNvSpPr/>
          <p:nvPr/>
        </p:nvSpPr>
        <p:spPr>
          <a:xfrm>
            <a:off x="2292351" y="1889126"/>
            <a:ext cx="2111375" cy="1552575"/>
          </a:xfrm>
          <a:custGeom>
            <a:avLst/>
            <a:gdLst>
              <a:gd name="connsiteX0" fmla="*/ 78777 w 2112063"/>
              <a:gd name="connsiteY0" fmla="*/ 1553296 h 1553296"/>
              <a:gd name="connsiteX1" fmla="*/ 38436 w 2112063"/>
              <a:gd name="connsiteY1" fmla="*/ 1432273 h 1553296"/>
              <a:gd name="connsiteX2" fmla="*/ 11541 w 2112063"/>
              <a:gd name="connsiteY2" fmla="*/ 1351590 h 1553296"/>
              <a:gd name="connsiteX3" fmla="*/ 78777 w 2112063"/>
              <a:gd name="connsiteY3" fmla="*/ 1136437 h 1553296"/>
              <a:gd name="connsiteX4" fmla="*/ 105671 w 2112063"/>
              <a:gd name="connsiteY4" fmla="*/ 1096096 h 1553296"/>
              <a:gd name="connsiteX5" fmla="*/ 132565 w 2112063"/>
              <a:gd name="connsiteY5" fmla="*/ 1055755 h 1553296"/>
              <a:gd name="connsiteX6" fmla="*/ 146012 w 2112063"/>
              <a:gd name="connsiteY6" fmla="*/ 934731 h 1553296"/>
              <a:gd name="connsiteX7" fmla="*/ 159459 w 2112063"/>
              <a:gd name="connsiteY7" fmla="*/ 894390 h 1553296"/>
              <a:gd name="connsiteX8" fmla="*/ 186353 w 2112063"/>
              <a:gd name="connsiteY8" fmla="*/ 773367 h 1553296"/>
              <a:gd name="connsiteX9" fmla="*/ 199800 w 2112063"/>
              <a:gd name="connsiteY9" fmla="*/ 679237 h 1553296"/>
              <a:gd name="connsiteX10" fmla="*/ 267036 w 2112063"/>
              <a:gd name="connsiteY10" fmla="*/ 598555 h 1553296"/>
              <a:gd name="connsiteX11" fmla="*/ 293930 w 2112063"/>
              <a:gd name="connsiteY11" fmla="*/ 517873 h 1553296"/>
              <a:gd name="connsiteX12" fmla="*/ 361165 w 2112063"/>
              <a:gd name="connsiteY12" fmla="*/ 464084 h 1553296"/>
              <a:gd name="connsiteX13" fmla="*/ 401506 w 2112063"/>
              <a:gd name="connsiteY13" fmla="*/ 423743 h 1553296"/>
              <a:gd name="connsiteX14" fmla="*/ 441847 w 2112063"/>
              <a:gd name="connsiteY14" fmla="*/ 396849 h 1553296"/>
              <a:gd name="connsiteX15" fmla="*/ 549424 w 2112063"/>
              <a:gd name="connsiteY15" fmla="*/ 289273 h 1553296"/>
              <a:gd name="connsiteX16" fmla="*/ 576318 w 2112063"/>
              <a:gd name="connsiteY16" fmla="*/ 262378 h 1553296"/>
              <a:gd name="connsiteX17" fmla="*/ 630106 w 2112063"/>
              <a:gd name="connsiteY17" fmla="*/ 248931 h 1553296"/>
              <a:gd name="connsiteX18" fmla="*/ 710788 w 2112063"/>
              <a:gd name="connsiteY18" fmla="*/ 195143 h 1553296"/>
              <a:gd name="connsiteX19" fmla="*/ 737683 w 2112063"/>
              <a:gd name="connsiteY19" fmla="*/ 168249 h 1553296"/>
              <a:gd name="connsiteX20" fmla="*/ 778024 w 2112063"/>
              <a:gd name="connsiteY20" fmla="*/ 154802 h 1553296"/>
              <a:gd name="connsiteX21" fmla="*/ 818365 w 2112063"/>
              <a:gd name="connsiteY21" fmla="*/ 114461 h 1553296"/>
              <a:gd name="connsiteX22" fmla="*/ 966283 w 2112063"/>
              <a:gd name="connsiteY22" fmla="*/ 87567 h 1553296"/>
              <a:gd name="connsiteX23" fmla="*/ 1033518 w 2112063"/>
              <a:gd name="connsiteY23" fmla="*/ 20331 h 1553296"/>
              <a:gd name="connsiteX24" fmla="*/ 1087306 w 2112063"/>
              <a:gd name="connsiteY24" fmla="*/ 33778 h 1553296"/>
              <a:gd name="connsiteX25" fmla="*/ 1598294 w 2112063"/>
              <a:gd name="connsiteY25" fmla="*/ 20331 h 1553296"/>
              <a:gd name="connsiteX26" fmla="*/ 1732765 w 2112063"/>
              <a:gd name="connsiteY26" fmla="*/ 60673 h 1553296"/>
              <a:gd name="connsiteX27" fmla="*/ 1773106 w 2112063"/>
              <a:gd name="connsiteY27" fmla="*/ 74120 h 1553296"/>
              <a:gd name="connsiteX28" fmla="*/ 1813447 w 2112063"/>
              <a:gd name="connsiteY28" fmla="*/ 87567 h 1553296"/>
              <a:gd name="connsiteX29" fmla="*/ 1880683 w 2112063"/>
              <a:gd name="connsiteY29" fmla="*/ 101014 h 1553296"/>
              <a:gd name="connsiteX30" fmla="*/ 1907577 w 2112063"/>
              <a:gd name="connsiteY30" fmla="*/ 141355 h 1553296"/>
              <a:gd name="connsiteX31" fmla="*/ 1934471 w 2112063"/>
              <a:gd name="connsiteY31" fmla="*/ 262378 h 1553296"/>
              <a:gd name="connsiteX32" fmla="*/ 1961365 w 2112063"/>
              <a:gd name="connsiteY32" fmla="*/ 289273 h 1553296"/>
              <a:gd name="connsiteX33" fmla="*/ 2055494 w 2112063"/>
              <a:gd name="connsiteY33" fmla="*/ 316167 h 1553296"/>
              <a:gd name="connsiteX34" fmla="*/ 2042047 w 2112063"/>
              <a:gd name="connsiteY34" fmla="*/ 356508 h 1553296"/>
              <a:gd name="connsiteX35" fmla="*/ 2015153 w 2112063"/>
              <a:gd name="connsiteY35" fmla="*/ 396849 h 1553296"/>
              <a:gd name="connsiteX36" fmla="*/ 2042047 w 2112063"/>
              <a:gd name="connsiteY36" fmla="*/ 531320 h 1553296"/>
              <a:gd name="connsiteX37" fmla="*/ 2055494 w 2112063"/>
              <a:gd name="connsiteY37" fmla="*/ 585108 h 1553296"/>
              <a:gd name="connsiteX38" fmla="*/ 2082388 w 2112063"/>
              <a:gd name="connsiteY38" fmla="*/ 625449 h 1553296"/>
              <a:gd name="connsiteX39" fmla="*/ 2095836 w 2112063"/>
              <a:gd name="connsiteY39" fmla="*/ 706131 h 1553296"/>
              <a:gd name="connsiteX40" fmla="*/ 2109283 w 2112063"/>
              <a:gd name="connsiteY40" fmla="*/ 746473 h 1553296"/>
              <a:gd name="connsiteX41" fmla="*/ 2082388 w 2112063"/>
              <a:gd name="connsiteY41" fmla="*/ 773367 h 1553296"/>
              <a:gd name="connsiteX42" fmla="*/ 2015153 w 2112063"/>
              <a:gd name="connsiteY42" fmla="*/ 786814 h 1553296"/>
              <a:gd name="connsiteX43" fmla="*/ 1974812 w 2112063"/>
              <a:gd name="connsiteY43" fmla="*/ 800261 h 1553296"/>
              <a:gd name="connsiteX44" fmla="*/ 1961365 w 2112063"/>
              <a:gd name="connsiteY44" fmla="*/ 907837 h 1553296"/>
              <a:gd name="connsiteX45" fmla="*/ 1921024 w 2112063"/>
              <a:gd name="connsiteY45" fmla="*/ 934731 h 1553296"/>
              <a:gd name="connsiteX46" fmla="*/ 1880683 w 2112063"/>
              <a:gd name="connsiteY46" fmla="*/ 975073 h 1553296"/>
              <a:gd name="connsiteX47" fmla="*/ 1853788 w 2112063"/>
              <a:gd name="connsiteY47" fmla="*/ 1055755 h 1553296"/>
              <a:gd name="connsiteX48" fmla="*/ 1840341 w 2112063"/>
              <a:gd name="connsiteY48" fmla="*/ 1122990 h 1553296"/>
              <a:gd name="connsiteX49" fmla="*/ 1786553 w 2112063"/>
              <a:gd name="connsiteY49" fmla="*/ 1203673 h 1553296"/>
              <a:gd name="connsiteX50" fmla="*/ 1732765 w 2112063"/>
              <a:gd name="connsiteY50" fmla="*/ 1324696 h 1553296"/>
              <a:gd name="connsiteX51" fmla="*/ 1692424 w 2112063"/>
              <a:gd name="connsiteY51" fmla="*/ 1311249 h 1553296"/>
              <a:gd name="connsiteX52" fmla="*/ 1598294 w 2112063"/>
              <a:gd name="connsiteY52" fmla="*/ 1324696 h 1553296"/>
              <a:gd name="connsiteX53" fmla="*/ 1531059 w 2112063"/>
              <a:gd name="connsiteY53" fmla="*/ 1391931 h 1553296"/>
              <a:gd name="connsiteX54" fmla="*/ 1490718 w 2112063"/>
              <a:gd name="connsiteY54" fmla="*/ 1405378 h 1553296"/>
              <a:gd name="connsiteX55" fmla="*/ 1410036 w 2112063"/>
              <a:gd name="connsiteY55" fmla="*/ 1418825 h 1553296"/>
              <a:gd name="connsiteX56" fmla="*/ 1369694 w 2112063"/>
              <a:gd name="connsiteY56" fmla="*/ 1445720 h 1553296"/>
              <a:gd name="connsiteX57" fmla="*/ 1356247 w 2112063"/>
              <a:gd name="connsiteY57" fmla="*/ 1486061 h 1553296"/>
              <a:gd name="connsiteX58" fmla="*/ 1342800 w 2112063"/>
              <a:gd name="connsiteY58" fmla="*/ 1445720 h 1553296"/>
              <a:gd name="connsiteX59" fmla="*/ 1315906 w 2112063"/>
              <a:gd name="connsiteY59" fmla="*/ 1405378 h 1553296"/>
              <a:gd name="connsiteX60" fmla="*/ 1275565 w 2112063"/>
              <a:gd name="connsiteY60" fmla="*/ 1391931 h 1553296"/>
              <a:gd name="connsiteX61" fmla="*/ 1235224 w 2112063"/>
              <a:gd name="connsiteY61" fmla="*/ 1365037 h 1553296"/>
              <a:gd name="connsiteX62" fmla="*/ 1181436 w 2112063"/>
              <a:gd name="connsiteY62" fmla="*/ 1351590 h 1553296"/>
              <a:gd name="connsiteX63" fmla="*/ 912494 w 2112063"/>
              <a:gd name="connsiteY63" fmla="*/ 1324696 h 1553296"/>
              <a:gd name="connsiteX64" fmla="*/ 764577 w 2112063"/>
              <a:gd name="connsiteY64" fmla="*/ 1351590 h 1553296"/>
              <a:gd name="connsiteX65" fmla="*/ 724236 w 2112063"/>
              <a:gd name="connsiteY65" fmla="*/ 1391931 h 1553296"/>
              <a:gd name="connsiteX66" fmla="*/ 683894 w 2112063"/>
              <a:gd name="connsiteY66" fmla="*/ 1365037 h 1553296"/>
              <a:gd name="connsiteX67" fmla="*/ 549424 w 2112063"/>
              <a:gd name="connsiteY67" fmla="*/ 1338143 h 1553296"/>
              <a:gd name="connsiteX68" fmla="*/ 535977 w 2112063"/>
              <a:gd name="connsiteY68" fmla="*/ 1284355 h 1553296"/>
              <a:gd name="connsiteX69" fmla="*/ 455294 w 2112063"/>
              <a:gd name="connsiteY69" fmla="*/ 1311249 h 1553296"/>
              <a:gd name="connsiteX70" fmla="*/ 374612 w 2112063"/>
              <a:gd name="connsiteY70" fmla="*/ 1365037 h 1553296"/>
              <a:gd name="connsiteX71" fmla="*/ 361165 w 2112063"/>
              <a:gd name="connsiteY71" fmla="*/ 1405378 h 1553296"/>
              <a:gd name="connsiteX72" fmla="*/ 334271 w 2112063"/>
              <a:gd name="connsiteY72" fmla="*/ 1432273 h 1553296"/>
              <a:gd name="connsiteX73" fmla="*/ 213247 w 2112063"/>
              <a:gd name="connsiteY73" fmla="*/ 1499508 h 1553296"/>
              <a:gd name="connsiteX74" fmla="*/ 78777 w 2112063"/>
              <a:gd name="connsiteY74" fmla="*/ 1499508 h 1553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</a:cxnLst>
            <a:rect l="l" t="t" r="r" b="b"/>
            <a:pathLst>
              <a:path w="2112063" h="1553296">
                <a:moveTo>
                  <a:pt x="78777" y="1553296"/>
                </a:moveTo>
                <a:cubicBezTo>
                  <a:pt x="48496" y="1371612"/>
                  <a:pt x="88857" y="1545719"/>
                  <a:pt x="38436" y="1432273"/>
                </a:cubicBezTo>
                <a:cubicBezTo>
                  <a:pt x="26922" y="1406367"/>
                  <a:pt x="11541" y="1351590"/>
                  <a:pt x="11541" y="1351590"/>
                </a:cubicBezTo>
                <a:cubicBezTo>
                  <a:pt x="28204" y="1184957"/>
                  <a:pt x="0" y="1254601"/>
                  <a:pt x="78777" y="1136437"/>
                </a:cubicBezTo>
                <a:lnTo>
                  <a:pt x="105671" y="1096096"/>
                </a:lnTo>
                <a:lnTo>
                  <a:pt x="132565" y="1055755"/>
                </a:lnTo>
                <a:cubicBezTo>
                  <a:pt x="137047" y="1015414"/>
                  <a:pt x="139339" y="974768"/>
                  <a:pt x="146012" y="934731"/>
                </a:cubicBezTo>
                <a:cubicBezTo>
                  <a:pt x="148342" y="920749"/>
                  <a:pt x="156384" y="908227"/>
                  <a:pt x="159459" y="894390"/>
                </a:cubicBezTo>
                <a:cubicBezTo>
                  <a:pt x="191014" y="752395"/>
                  <a:pt x="156082" y="864180"/>
                  <a:pt x="186353" y="773367"/>
                </a:cubicBezTo>
                <a:cubicBezTo>
                  <a:pt x="190835" y="741990"/>
                  <a:pt x="190693" y="709596"/>
                  <a:pt x="199800" y="679237"/>
                </a:cubicBezTo>
                <a:cubicBezTo>
                  <a:pt x="207824" y="652491"/>
                  <a:pt x="249884" y="615707"/>
                  <a:pt x="267036" y="598555"/>
                </a:cubicBezTo>
                <a:cubicBezTo>
                  <a:pt x="276001" y="571661"/>
                  <a:pt x="273885" y="537919"/>
                  <a:pt x="293930" y="517873"/>
                </a:cubicBezTo>
                <a:cubicBezTo>
                  <a:pt x="372165" y="439635"/>
                  <a:pt x="259397" y="548891"/>
                  <a:pt x="361165" y="464084"/>
                </a:cubicBezTo>
                <a:cubicBezTo>
                  <a:pt x="375774" y="451910"/>
                  <a:pt x="386897" y="435917"/>
                  <a:pt x="401506" y="423743"/>
                </a:cubicBezTo>
                <a:cubicBezTo>
                  <a:pt x="413921" y="413397"/>
                  <a:pt x="429684" y="407491"/>
                  <a:pt x="441847" y="396849"/>
                </a:cubicBezTo>
                <a:cubicBezTo>
                  <a:pt x="441854" y="396843"/>
                  <a:pt x="535077" y="303621"/>
                  <a:pt x="549424" y="289273"/>
                </a:cubicBezTo>
                <a:cubicBezTo>
                  <a:pt x="558389" y="280308"/>
                  <a:pt x="564018" y="265453"/>
                  <a:pt x="576318" y="262378"/>
                </a:cubicBezTo>
                <a:lnTo>
                  <a:pt x="630106" y="248931"/>
                </a:lnTo>
                <a:cubicBezTo>
                  <a:pt x="657000" y="231002"/>
                  <a:pt x="687932" y="217998"/>
                  <a:pt x="710788" y="195143"/>
                </a:cubicBezTo>
                <a:cubicBezTo>
                  <a:pt x="719753" y="186178"/>
                  <a:pt x="726811" y="174772"/>
                  <a:pt x="737683" y="168249"/>
                </a:cubicBezTo>
                <a:cubicBezTo>
                  <a:pt x="749837" y="160956"/>
                  <a:pt x="764577" y="159284"/>
                  <a:pt x="778024" y="154802"/>
                </a:cubicBezTo>
                <a:cubicBezTo>
                  <a:pt x="791471" y="141355"/>
                  <a:pt x="802542" y="125010"/>
                  <a:pt x="818365" y="114461"/>
                </a:cubicBezTo>
                <a:cubicBezTo>
                  <a:pt x="847067" y="95326"/>
                  <a:pt x="961723" y="88137"/>
                  <a:pt x="966283" y="87567"/>
                </a:cubicBezTo>
                <a:cubicBezTo>
                  <a:pt x="981381" y="64919"/>
                  <a:pt x="1000490" y="25049"/>
                  <a:pt x="1033518" y="20331"/>
                </a:cubicBezTo>
                <a:cubicBezTo>
                  <a:pt x="1051813" y="17717"/>
                  <a:pt x="1069377" y="29296"/>
                  <a:pt x="1087306" y="33778"/>
                </a:cubicBezTo>
                <a:cubicBezTo>
                  <a:pt x="1463719" y="1047"/>
                  <a:pt x="1293334" y="0"/>
                  <a:pt x="1598294" y="20331"/>
                </a:cubicBezTo>
                <a:cubicBezTo>
                  <a:pt x="1679589" y="40654"/>
                  <a:pt x="1634545" y="27932"/>
                  <a:pt x="1732765" y="60673"/>
                </a:cubicBezTo>
                <a:lnTo>
                  <a:pt x="1773106" y="74120"/>
                </a:lnTo>
                <a:cubicBezTo>
                  <a:pt x="1786553" y="78602"/>
                  <a:pt x="1799548" y="84787"/>
                  <a:pt x="1813447" y="87567"/>
                </a:cubicBezTo>
                <a:lnTo>
                  <a:pt x="1880683" y="101014"/>
                </a:lnTo>
                <a:cubicBezTo>
                  <a:pt x="1889648" y="114461"/>
                  <a:pt x="1902466" y="126023"/>
                  <a:pt x="1907577" y="141355"/>
                </a:cubicBezTo>
                <a:cubicBezTo>
                  <a:pt x="1916403" y="167834"/>
                  <a:pt x="1916016" y="231619"/>
                  <a:pt x="1934471" y="262378"/>
                </a:cubicBezTo>
                <a:cubicBezTo>
                  <a:pt x="1940994" y="273250"/>
                  <a:pt x="1950494" y="282750"/>
                  <a:pt x="1961365" y="289273"/>
                </a:cubicBezTo>
                <a:cubicBezTo>
                  <a:pt x="1975144" y="297541"/>
                  <a:pt x="2045448" y="313655"/>
                  <a:pt x="2055494" y="316167"/>
                </a:cubicBezTo>
                <a:cubicBezTo>
                  <a:pt x="2051012" y="329614"/>
                  <a:pt x="2048386" y="343830"/>
                  <a:pt x="2042047" y="356508"/>
                </a:cubicBezTo>
                <a:cubicBezTo>
                  <a:pt x="2034819" y="370963"/>
                  <a:pt x="2016761" y="380768"/>
                  <a:pt x="2015153" y="396849"/>
                </a:cubicBezTo>
                <a:cubicBezTo>
                  <a:pt x="2009204" y="456343"/>
                  <a:pt x="2028148" y="482675"/>
                  <a:pt x="2042047" y="531320"/>
                </a:cubicBezTo>
                <a:cubicBezTo>
                  <a:pt x="2047124" y="549090"/>
                  <a:pt x="2048214" y="568121"/>
                  <a:pt x="2055494" y="585108"/>
                </a:cubicBezTo>
                <a:cubicBezTo>
                  <a:pt x="2061860" y="599963"/>
                  <a:pt x="2073423" y="612002"/>
                  <a:pt x="2082388" y="625449"/>
                </a:cubicBezTo>
                <a:cubicBezTo>
                  <a:pt x="2086871" y="652343"/>
                  <a:pt x="2089921" y="679515"/>
                  <a:pt x="2095836" y="706131"/>
                </a:cubicBezTo>
                <a:cubicBezTo>
                  <a:pt x="2098911" y="719968"/>
                  <a:pt x="2112063" y="732574"/>
                  <a:pt x="2109283" y="746473"/>
                </a:cubicBezTo>
                <a:cubicBezTo>
                  <a:pt x="2106796" y="758905"/>
                  <a:pt x="2094041" y="768373"/>
                  <a:pt x="2082388" y="773367"/>
                </a:cubicBezTo>
                <a:cubicBezTo>
                  <a:pt x="2061380" y="782370"/>
                  <a:pt x="2037326" y="781271"/>
                  <a:pt x="2015153" y="786814"/>
                </a:cubicBezTo>
                <a:cubicBezTo>
                  <a:pt x="2001402" y="790252"/>
                  <a:pt x="1988259" y="795779"/>
                  <a:pt x="1974812" y="800261"/>
                </a:cubicBezTo>
                <a:cubicBezTo>
                  <a:pt x="1970330" y="836120"/>
                  <a:pt x="1974786" y="874284"/>
                  <a:pt x="1961365" y="907837"/>
                </a:cubicBezTo>
                <a:cubicBezTo>
                  <a:pt x="1955363" y="922842"/>
                  <a:pt x="1933439" y="924385"/>
                  <a:pt x="1921024" y="934731"/>
                </a:cubicBezTo>
                <a:cubicBezTo>
                  <a:pt x="1906415" y="946906"/>
                  <a:pt x="1894130" y="961626"/>
                  <a:pt x="1880683" y="975073"/>
                </a:cubicBezTo>
                <a:cubicBezTo>
                  <a:pt x="1871718" y="1001967"/>
                  <a:pt x="1859348" y="1027957"/>
                  <a:pt x="1853788" y="1055755"/>
                </a:cubicBezTo>
                <a:cubicBezTo>
                  <a:pt x="1849306" y="1078167"/>
                  <a:pt x="1849799" y="1102183"/>
                  <a:pt x="1840341" y="1122990"/>
                </a:cubicBezTo>
                <a:cubicBezTo>
                  <a:pt x="1826966" y="1152416"/>
                  <a:pt x="1786553" y="1203673"/>
                  <a:pt x="1786553" y="1203673"/>
                </a:cubicBezTo>
                <a:cubicBezTo>
                  <a:pt x="1780394" y="1246788"/>
                  <a:pt x="1794596" y="1314391"/>
                  <a:pt x="1732765" y="1324696"/>
                </a:cubicBezTo>
                <a:cubicBezTo>
                  <a:pt x="1718783" y="1327026"/>
                  <a:pt x="1705871" y="1315731"/>
                  <a:pt x="1692424" y="1311249"/>
                </a:cubicBezTo>
                <a:cubicBezTo>
                  <a:pt x="1661047" y="1315731"/>
                  <a:pt x="1628653" y="1315589"/>
                  <a:pt x="1598294" y="1324696"/>
                </a:cubicBezTo>
                <a:cubicBezTo>
                  <a:pt x="1533749" y="1344059"/>
                  <a:pt x="1577675" y="1354638"/>
                  <a:pt x="1531059" y="1391931"/>
                </a:cubicBezTo>
                <a:cubicBezTo>
                  <a:pt x="1519991" y="1400786"/>
                  <a:pt x="1504165" y="1400896"/>
                  <a:pt x="1490718" y="1405378"/>
                </a:cubicBezTo>
                <a:cubicBezTo>
                  <a:pt x="1429977" y="1466121"/>
                  <a:pt x="1506414" y="1405057"/>
                  <a:pt x="1410036" y="1418825"/>
                </a:cubicBezTo>
                <a:cubicBezTo>
                  <a:pt x="1394037" y="1421111"/>
                  <a:pt x="1383141" y="1436755"/>
                  <a:pt x="1369694" y="1445720"/>
                </a:cubicBezTo>
                <a:cubicBezTo>
                  <a:pt x="1365212" y="1459167"/>
                  <a:pt x="1370421" y="1486061"/>
                  <a:pt x="1356247" y="1486061"/>
                </a:cubicBezTo>
                <a:cubicBezTo>
                  <a:pt x="1342073" y="1486061"/>
                  <a:pt x="1349139" y="1458398"/>
                  <a:pt x="1342800" y="1445720"/>
                </a:cubicBezTo>
                <a:cubicBezTo>
                  <a:pt x="1335572" y="1431265"/>
                  <a:pt x="1328526" y="1415474"/>
                  <a:pt x="1315906" y="1405378"/>
                </a:cubicBezTo>
                <a:cubicBezTo>
                  <a:pt x="1304838" y="1396523"/>
                  <a:pt x="1288243" y="1398270"/>
                  <a:pt x="1275565" y="1391931"/>
                </a:cubicBezTo>
                <a:cubicBezTo>
                  <a:pt x="1261110" y="1384703"/>
                  <a:pt x="1250079" y="1371403"/>
                  <a:pt x="1235224" y="1365037"/>
                </a:cubicBezTo>
                <a:cubicBezTo>
                  <a:pt x="1218237" y="1357757"/>
                  <a:pt x="1199206" y="1356667"/>
                  <a:pt x="1181436" y="1351590"/>
                </a:cubicBezTo>
                <a:cubicBezTo>
                  <a:pt x="1045016" y="1312613"/>
                  <a:pt x="1282669" y="1346471"/>
                  <a:pt x="912494" y="1324696"/>
                </a:cubicBezTo>
                <a:cubicBezTo>
                  <a:pt x="907933" y="1325266"/>
                  <a:pt x="793279" y="1332456"/>
                  <a:pt x="764577" y="1351590"/>
                </a:cubicBezTo>
                <a:cubicBezTo>
                  <a:pt x="748754" y="1362139"/>
                  <a:pt x="737683" y="1378484"/>
                  <a:pt x="724236" y="1391931"/>
                </a:cubicBezTo>
                <a:cubicBezTo>
                  <a:pt x="710789" y="1382966"/>
                  <a:pt x="698749" y="1371403"/>
                  <a:pt x="683894" y="1365037"/>
                </a:cubicBezTo>
                <a:cubicBezTo>
                  <a:pt x="658363" y="1354095"/>
                  <a:pt x="567626" y="1341177"/>
                  <a:pt x="549424" y="1338143"/>
                </a:cubicBezTo>
                <a:cubicBezTo>
                  <a:pt x="544942" y="1320214"/>
                  <a:pt x="553747" y="1289432"/>
                  <a:pt x="535977" y="1284355"/>
                </a:cubicBezTo>
                <a:cubicBezTo>
                  <a:pt x="508719" y="1276567"/>
                  <a:pt x="455294" y="1311249"/>
                  <a:pt x="455294" y="1311249"/>
                </a:cubicBezTo>
                <a:cubicBezTo>
                  <a:pt x="428400" y="1329178"/>
                  <a:pt x="384833" y="1334373"/>
                  <a:pt x="374612" y="1365037"/>
                </a:cubicBezTo>
                <a:cubicBezTo>
                  <a:pt x="370130" y="1378484"/>
                  <a:pt x="368458" y="1393224"/>
                  <a:pt x="361165" y="1405378"/>
                </a:cubicBezTo>
                <a:cubicBezTo>
                  <a:pt x="354642" y="1416250"/>
                  <a:pt x="344414" y="1424666"/>
                  <a:pt x="334271" y="1432273"/>
                </a:cubicBezTo>
                <a:cubicBezTo>
                  <a:pt x="314928" y="1446780"/>
                  <a:pt x="252181" y="1496513"/>
                  <a:pt x="213247" y="1499508"/>
                </a:cubicBezTo>
                <a:cubicBezTo>
                  <a:pt x="168556" y="1502946"/>
                  <a:pt x="123600" y="1499508"/>
                  <a:pt x="78777" y="1499508"/>
                </a:cubicBezTo>
              </a:path>
            </a:pathLst>
          </a:cu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" name="Полилиния 23">
            <a:extLst>
              <a:ext uri="{FF2B5EF4-FFF2-40B4-BE49-F238E27FC236}">
                <a16:creationId xmlns:a16="http://schemas.microsoft.com/office/drawing/2014/main" id="{9504088A-7F9D-4936-9D8B-3BAD03D87738}"/>
              </a:ext>
            </a:extLst>
          </p:cNvPr>
          <p:cNvSpPr/>
          <p:nvPr/>
        </p:nvSpPr>
        <p:spPr>
          <a:xfrm>
            <a:off x="3433763" y="1841501"/>
            <a:ext cx="1979612" cy="2263775"/>
          </a:xfrm>
          <a:custGeom>
            <a:avLst/>
            <a:gdLst>
              <a:gd name="connsiteX0" fmla="*/ 1384151 w 1978923"/>
              <a:gd name="connsiteY0" fmla="*/ 296981 h 2264785"/>
              <a:gd name="connsiteX1" fmla="*/ 1585857 w 1978923"/>
              <a:gd name="connsiteY1" fmla="*/ 391111 h 2264785"/>
              <a:gd name="connsiteX2" fmla="*/ 1626198 w 1978923"/>
              <a:gd name="connsiteY2" fmla="*/ 471793 h 2264785"/>
              <a:gd name="connsiteX3" fmla="*/ 1706881 w 1978923"/>
              <a:gd name="connsiteY3" fmla="*/ 525581 h 2264785"/>
              <a:gd name="connsiteX4" fmla="*/ 1747222 w 1978923"/>
              <a:gd name="connsiteY4" fmla="*/ 552475 h 2264785"/>
              <a:gd name="connsiteX5" fmla="*/ 1774116 w 1978923"/>
              <a:gd name="connsiteY5" fmla="*/ 579370 h 2264785"/>
              <a:gd name="connsiteX6" fmla="*/ 1814457 w 1978923"/>
              <a:gd name="connsiteY6" fmla="*/ 781075 h 2264785"/>
              <a:gd name="connsiteX7" fmla="*/ 1841351 w 1978923"/>
              <a:gd name="connsiteY7" fmla="*/ 807970 h 2264785"/>
              <a:gd name="connsiteX8" fmla="*/ 1881693 w 1978923"/>
              <a:gd name="connsiteY8" fmla="*/ 888652 h 2264785"/>
              <a:gd name="connsiteX9" fmla="*/ 1908587 w 1978923"/>
              <a:gd name="connsiteY9" fmla="*/ 969334 h 2264785"/>
              <a:gd name="connsiteX10" fmla="*/ 1935481 w 1978923"/>
              <a:gd name="connsiteY10" fmla="*/ 1050017 h 2264785"/>
              <a:gd name="connsiteX11" fmla="*/ 1948928 w 1978923"/>
              <a:gd name="connsiteY11" fmla="*/ 1103805 h 2264785"/>
              <a:gd name="connsiteX12" fmla="*/ 1962375 w 1978923"/>
              <a:gd name="connsiteY12" fmla="*/ 1224828 h 2264785"/>
              <a:gd name="connsiteX13" fmla="*/ 1975822 w 1978923"/>
              <a:gd name="connsiteY13" fmla="*/ 1278617 h 2264785"/>
              <a:gd name="connsiteX14" fmla="*/ 1962375 w 1978923"/>
              <a:gd name="connsiteY14" fmla="*/ 1641687 h 2264785"/>
              <a:gd name="connsiteX15" fmla="*/ 1922034 w 1978923"/>
              <a:gd name="connsiteY15" fmla="*/ 1668581 h 2264785"/>
              <a:gd name="connsiteX16" fmla="*/ 1895140 w 1978923"/>
              <a:gd name="connsiteY16" fmla="*/ 1762711 h 2264785"/>
              <a:gd name="connsiteX17" fmla="*/ 1881693 w 1978923"/>
              <a:gd name="connsiteY17" fmla="*/ 1803052 h 2264785"/>
              <a:gd name="connsiteX18" fmla="*/ 1854798 w 1978923"/>
              <a:gd name="connsiteY18" fmla="*/ 1829946 h 2264785"/>
              <a:gd name="connsiteX19" fmla="*/ 1841351 w 1978923"/>
              <a:gd name="connsiteY19" fmla="*/ 1870287 h 2264785"/>
              <a:gd name="connsiteX20" fmla="*/ 1827904 w 1978923"/>
              <a:gd name="connsiteY20" fmla="*/ 2031652 h 2264785"/>
              <a:gd name="connsiteX21" fmla="*/ 1774116 w 1978923"/>
              <a:gd name="connsiteY21" fmla="*/ 2112334 h 2264785"/>
              <a:gd name="connsiteX22" fmla="*/ 1720328 w 1978923"/>
              <a:gd name="connsiteY22" fmla="*/ 2179570 h 2264785"/>
              <a:gd name="connsiteX23" fmla="*/ 1679987 w 1978923"/>
              <a:gd name="connsiteY23" fmla="*/ 2260252 h 2264785"/>
              <a:gd name="connsiteX24" fmla="*/ 1612751 w 1978923"/>
              <a:gd name="connsiteY24" fmla="*/ 2193017 h 2264785"/>
              <a:gd name="connsiteX25" fmla="*/ 1612751 w 1978923"/>
              <a:gd name="connsiteY25" fmla="*/ 2125781 h 2264785"/>
              <a:gd name="connsiteX26" fmla="*/ 1639646 w 1978923"/>
              <a:gd name="connsiteY26" fmla="*/ 2031652 h 2264785"/>
              <a:gd name="connsiteX27" fmla="*/ 1653093 w 1978923"/>
              <a:gd name="connsiteY27" fmla="*/ 1937523 h 2264785"/>
              <a:gd name="connsiteX28" fmla="*/ 1666540 w 1978923"/>
              <a:gd name="connsiteY28" fmla="*/ 1897181 h 2264785"/>
              <a:gd name="connsiteX29" fmla="*/ 1639646 w 1978923"/>
              <a:gd name="connsiteY29" fmla="*/ 1682028 h 2264785"/>
              <a:gd name="connsiteX30" fmla="*/ 1599304 w 1978923"/>
              <a:gd name="connsiteY30" fmla="*/ 1587899 h 2264785"/>
              <a:gd name="connsiteX31" fmla="*/ 1558963 w 1978923"/>
              <a:gd name="connsiteY31" fmla="*/ 1561005 h 2264785"/>
              <a:gd name="connsiteX32" fmla="*/ 1545516 w 1978923"/>
              <a:gd name="connsiteY32" fmla="*/ 1520664 h 2264785"/>
              <a:gd name="connsiteX33" fmla="*/ 1505175 w 1978923"/>
              <a:gd name="connsiteY33" fmla="*/ 1493770 h 2264785"/>
              <a:gd name="connsiteX34" fmla="*/ 1424493 w 1978923"/>
              <a:gd name="connsiteY34" fmla="*/ 1453428 h 2264785"/>
              <a:gd name="connsiteX35" fmla="*/ 1316916 w 1978923"/>
              <a:gd name="connsiteY35" fmla="*/ 1359299 h 2264785"/>
              <a:gd name="connsiteX36" fmla="*/ 1222787 w 1978923"/>
              <a:gd name="connsiteY36" fmla="*/ 1345852 h 2264785"/>
              <a:gd name="connsiteX37" fmla="*/ 1007634 w 1978923"/>
              <a:gd name="connsiteY37" fmla="*/ 1386193 h 2264785"/>
              <a:gd name="connsiteX38" fmla="*/ 980740 w 1978923"/>
              <a:gd name="connsiteY38" fmla="*/ 1426534 h 2264785"/>
              <a:gd name="connsiteX39" fmla="*/ 873163 w 1978923"/>
              <a:gd name="connsiteY39" fmla="*/ 1413087 h 2264785"/>
              <a:gd name="connsiteX40" fmla="*/ 832822 w 1978923"/>
              <a:gd name="connsiteY40" fmla="*/ 1439981 h 2264785"/>
              <a:gd name="connsiteX41" fmla="*/ 752140 w 1978923"/>
              <a:gd name="connsiteY41" fmla="*/ 1372746 h 2264785"/>
              <a:gd name="connsiteX42" fmla="*/ 658010 w 1978923"/>
              <a:gd name="connsiteY42" fmla="*/ 1359299 h 2264785"/>
              <a:gd name="connsiteX43" fmla="*/ 671457 w 1978923"/>
              <a:gd name="connsiteY43" fmla="*/ 1197934 h 2264785"/>
              <a:gd name="connsiteX44" fmla="*/ 725246 w 1978923"/>
              <a:gd name="connsiteY44" fmla="*/ 1184487 h 2264785"/>
              <a:gd name="connsiteX45" fmla="*/ 738693 w 1978923"/>
              <a:gd name="connsiteY45" fmla="*/ 1076911 h 2264785"/>
              <a:gd name="connsiteX46" fmla="*/ 792481 w 1978923"/>
              <a:gd name="connsiteY46" fmla="*/ 1009675 h 2264785"/>
              <a:gd name="connsiteX47" fmla="*/ 779034 w 1978923"/>
              <a:gd name="connsiteY47" fmla="*/ 969334 h 2264785"/>
              <a:gd name="connsiteX48" fmla="*/ 859716 w 1978923"/>
              <a:gd name="connsiteY48" fmla="*/ 928993 h 2264785"/>
              <a:gd name="connsiteX49" fmla="*/ 913504 w 1978923"/>
              <a:gd name="connsiteY49" fmla="*/ 861758 h 2264785"/>
              <a:gd name="connsiteX50" fmla="*/ 926951 w 1978923"/>
              <a:gd name="connsiteY50" fmla="*/ 821417 h 2264785"/>
              <a:gd name="connsiteX51" fmla="*/ 953846 w 1978923"/>
              <a:gd name="connsiteY51" fmla="*/ 794523 h 2264785"/>
              <a:gd name="connsiteX52" fmla="*/ 967293 w 1978923"/>
              <a:gd name="connsiteY52" fmla="*/ 754181 h 2264785"/>
              <a:gd name="connsiteX53" fmla="*/ 926951 w 1978923"/>
              <a:gd name="connsiteY53" fmla="*/ 673499 h 2264785"/>
              <a:gd name="connsiteX54" fmla="*/ 900057 w 1978923"/>
              <a:gd name="connsiteY54" fmla="*/ 633158 h 2264785"/>
              <a:gd name="connsiteX55" fmla="*/ 900057 w 1978923"/>
              <a:gd name="connsiteY55" fmla="*/ 337323 h 2264785"/>
              <a:gd name="connsiteX56" fmla="*/ 846269 w 1978923"/>
              <a:gd name="connsiteY56" fmla="*/ 323875 h 2264785"/>
              <a:gd name="connsiteX57" fmla="*/ 765587 w 1978923"/>
              <a:gd name="connsiteY57" fmla="*/ 283534 h 2264785"/>
              <a:gd name="connsiteX58" fmla="*/ 752140 w 1978923"/>
              <a:gd name="connsiteY58" fmla="*/ 216299 h 2264785"/>
              <a:gd name="connsiteX59" fmla="*/ 711798 w 1978923"/>
              <a:gd name="connsiteY59" fmla="*/ 189405 h 2264785"/>
              <a:gd name="connsiteX60" fmla="*/ 684904 w 1978923"/>
              <a:gd name="connsiteY60" fmla="*/ 149064 h 2264785"/>
              <a:gd name="connsiteX61" fmla="*/ 604222 w 1978923"/>
              <a:gd name="connsiteY61" fmla="*/ 108723 h 2264785"/>
              <a:gd name="connsiteX62" fmla="*/ 496646 w 1978923"/>
              <a:gd name="connsiteY62" fmla="*/ 54934 h 2264785"/>
              <a:gd name="connsiteX63" fmla="*/ 415963 w 1978923"/>
              <a:gd name="connsiteY63" fmla="*/ 28040 h 2264785"/>
              <a:gd name="connsiteX64" fmla="*/ 375622 w 1978923"/>
              <a:gd name="connsiteY64" fmla="*/ 14593 h 2264785"/>
              <a:gd name="connsiteX65" fmla="*/ 321834 w 1978923"/>
              <a:gd name="connsiteY65" fmla="*/ 1146 h 2264785"/>
              <a:gd name="connsiteX66" fmla="*/ 12551 w 1978923"/>
              <a:gd name="connsiteY66" fmla="*/ 14593 h 2264785"/>
              <a:gd name="connsiteX67" fmla="*/ 39446 w 1978923"/>
              <a:gd name="connsiteY67" fmla="*/ 41487 h 2264785"/>
              <a:gd name="connsiteX68" fmla="*/ 214257 w 1978923"/>
              <a:gd name="connsiteY68" fmla="*/ 54934 h 2264785"/>
              <a:gd name="connsiteX69" fmla="*/ 631116 w 1978923"/>
              <a:gd name="connsiteY69" fmla="*/ 81828 h 2264785"/>
              <a:gd name="connsiteX70" fmla="*/ 711798 w 1978923"/>
              <a:gd name="connsiteY70" fmla="*/ 108723 h 2264785"/>
              <a:gd name="connsiteX71" fmla="*/ 953846 w 1978923"/>
              <a:gd name="connsiteY71" fmla="*/ 135617 h 2264785"/>
              <a:gd name="connsiteX72" fmla="*/ 1074869 w 1978923"/>
              <a:gd name="connsiteY72" fmla="*/ 202852 h 2264785"/>
              <a:gd name="connsiteX73" fmla="*/ 1168998 w 1978923"/>
              <a:gd name="connsiteY73" fmla="*/ 216299 h 2264785"/>
              <a:gd name="connsiteX74" fmla="*/ 1209340 w 1978923"/>
              <a:gd name="connsiteY74" fmla="*/ 243193 h 2264785"/>
              <a:gd name="connsiteX75" fmla="*/ 1276575 w 1978923"/>
              <a:gd name="connsiteY75" fmla="*/ 296981 h 2264785"/>
              <a:gd name="connsiteX76" fmla="*/ 1384151 w 1978923"/>
              <a:gd name="connsiteY76" fmla="*/ 296981 h 2264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1978923" h="2264785">
                <a:moveTo>
                  <a:pt x="1384151" y="296981"/>
                </a:moveTo>
                <a:cubicBezTo>
                  <a:pt x="1435698" y="312669"/>
                  <a:pt x="1405750" y="374738"/>
                  <a:pt x="1585857" y="391111"/>
                </a:cubicBezTo>
                <a:cubicBezTo>
                  <a:pt x="1595449" y="419886"/>
                  <a:pt x="1601664" y="450326"/>
                  <a:pt x="1626198" y="471793"/>
                </a:cubicBezTo>
                <a:cubicBezTo>
                  <a:pt x="1650524" y="493078"/>
                  <a:pt x="1679987" y="507652"/>
                  <a:pt x="1706881" y="525581"/>
                </a:cubicBezTo>
                <a:cubicBezTo>
                  <a:pt x="1720328" y="534546"/>
                  <a:pt x="1735794" y="541047"/>
                  <a:pt x="1747222" y="552475"/>
                </a:cubicBezTo>
                <a:lnTo>
                  <a:pt x="1774116" y="579370"/>
                </a:lnTo>
                <a:cubicBezTo>
                  <a:pt x="1776473" y="600581"/>
                  <a:pt x="1784660" y="751277"/>
                  <a:pt x="1814457" y="781075"/>
                </a:cubicBezTo>
                <a:lnTo>
                  <a:pt x="1841351" y="807970"/>
                </a:lnTo>
                <a:cubicBezTo>
                  <a:pt x="1890392" y="955092"/>
                  <a:pt x="1812179" y="732248"/>
                  <a:pt x="1881693" y="888652"/>
                </a:cubicBezTo>
                <a:cubicBezTo>
                  <a:pt x="1893207" y="914557"/>
                  <a:pt x="1899622" y="942440"/>
                  <a:pt x="1908587" y="969334"/>
                </a:cubicBezTo>
                <a:lnTo>
                  <a:pt x="1935481" y="1050017"/>
                </a:lnTo>
                <a:lnTo>
                  <a:pt x="1948928" y="1103805"/>
                </a:lnTo>
                <a:cubicBezTo>
                  <a:pt x="1953410" y="1144146"/>
                  <a:pt x="1956203" y="1184711"/>
                  <a:pt x="1962375" y="1224828"/>
                </a:cubicBezTo>
                <a:cubicBezTo>
                  <a:pt x="1965185" y="1243095"/>
                  <a:pt x="1975822" y="1260136"/>
                  <a:pt x="1975822" y="1278617"/>
                </a:cubicBezTo>
                <a:cubicBezTo>
                  <a:pt x="1975822" y="1399723"/>
                  <a:pt x="1978923" y="1521717"/>
                  <a:pt x="1962375" y="1641687"/>
                </a:cubicBezTo>
                <a:cubicBezTo>
                  <a:pt x="1960167" y="1657697"/>
                  <a:pt x="1935481" y="1659616"/>
                  <a:pt x="1922034" y="1668581"/>
                </a:cubicBezTo>
                <a:cubicBezTo>
                  <a:pt x="1889791" y="1765314"/>
                  <a:pt x="1928912" y="1644508"/>
                  <a:pt x="1895140" y="1762711"/>
                </a:cubicBezTo>
                <a:cubicBezTo>
                  <a:pt x="1891246" y="1776340"/>
                  <a:pt x="1888986" y="1790898"/>
                  <a:pt x="1881693" y="1803052"/>
                </a:cubicBezTo>
                <a:cubicBezTo>
                  <a:pt x="1875170" y="1813923"/>
                  <a:pt x="1863763" y="1820981"/>
                  <a:pt x="1854798" y="1829946"/>
                </a:cubicBezTo>
                <a:cubicBezTo>
                  <a:pt x="1850316" y="1843393"/>
                  <a:pt x="1843224" y="1856237"/>
                  <a:pt x="1841351" y="1870287"/>
                </a:cubicBezTo>
                <a:cubicBezTo>
                  <a:pt x="1834218" y="1923788"/>
                  <a:pt x="1842350" y="1979646"/>
                  <a:pt x="1827904" y="2031652"/>
                </a:cubicBezTo>
                <a:cubicBezTo>
                  <a:pt x="1819253" y="2062795"/>
                  <a:pt x="1792045" y="2085440"/>
                  <a:pt x="1774116" y="2112334"/>
                </a:cubicBezTo>
                <a:cubicBezTo>
                  <a:pt x="1740189" y="2163224"/>
                  <a:pt x="1758650" y="2141247"/>
                  <a:pt x="1720328" y="2179570"/>
                </a:cubicBezTo>
                <a:cubicBezTo>
                  <a:pt x="1718337" y="2185542"/>
                  <a:pt x="1695854" y="2264785"/>
                  <a:pt x="1679987" y="2260252"/>
                </a:cubicBezTo>
                <a:cubicBezTo>
                  <a:pt x="1649511" y="2251545"/>
                  <a:pt x="1612751" y="2193017"/>
                  <a:pt x="1612751" y="2193017"/>
                </a:cubicBezTo>
                <a:cubicBezTo>
                  <a:pt x="1669372" y="2136398"/>
                  <a:pt x="1623354" y="2199996"/>
                  <a:pt x="1612751" y="2125781"/>
                </a:cubicBezTo>
                <a:cubicBezTo>
                  <a:pt x="1611062" y="2113959"/>
                  <a:pt x="1634599" y="2046792"/>
                  <a:pt x="1639646" y="2031652"/>
                </a:cubicBezTo>
                <a:cubicBezTo>
                  <a:pt x="1644128" y="2000276"/>
                  <a:pt x="1646877" y="1968602"/>
                  <a:pt x="1653093" y="1937523"/>
                </a:cubicBezTo>
                <a:cubicBezTo>
                  <a:pt x="1655873" y="1923624"/>
                  <a:pt x="1666540" y="1911356"/>
                  <a:pt x="1666540" y="1897181"/>
                </a:cubicBezTo>
                <a:cubicBezTo>
                  <a:pt x="1666540" y="1693308"/>
                  <a:pt x="1668049" y="1781434"/>
                  <a:pt x="1639646" y="1682028"/>
                </a:cubicBezTo>
                <a:cubicBezTo>
                  <a:pt x="1627302" y="1638824"/>
                  <a:pt x="1632057" y="1620652"/>
                  <a:pt x="1599304" y="1587899"/>
                </a:cubicBezTo>
                <a:cubicBezTo>
                  <a:pt x="1587876" y="1576471"/>
                  <a:pt x="1572410" y="1569970"/>
                  <a:pt x="1558963" y="1561005"/>
                </a:cubicBezTo>
                <a:cubicBezTo>
                  <a:pt x="1554481" y="1547558"/>
                  <a:pt x="1554371" y="1531732"/>
                  <a:pt x="1545516" y="1520664"/>
                </a:cubicBezTo>
                <a:cubicBezTo>
                  <a:pt x="1535420" y="1508044"/>
                  <a:pt x="1517795" y="1503866"/>
                  <a:pt x="1505175" y="1493770"/>
                </a:cubicBezTo>
                <a:cubicBezTo>
                  <a:pt x="1450680" y="1450173"/>
                  <a:pt x="1511765" y="1475246"/>
                  <a:pt x="1424493" y="1453428"/>
                </a:cubicBezTo>
                <a:cubicBezTo>
                  <a:pt x="1414364" y="1443299"/>
                  <a:pt x="1348683" y="1368829"/>
                  <a:pt x="1316916" y="1359299"/>
                </a:cubicBezTo>
                <a:cubicBezTo>
                  <a:pt x="1286558" y="1350192"/>
                  <a:pt x="1254163" y="1350334"/>
                  <a:pt x="1222787" y="1345852"/>
                </a:cubicBezTo>
                <a:cubicBezTo>
                  <a:pt x="1148041" y="1351602"/>
                  <a:pt x="1064475" y="1329352"/>
                  <a:pt x="1007634" y="1386193"/>
                </a:cubicBezTo>
                <a:cubicBezTo>
                  <a:pt x="996206" y="1397621"/>
                  <a:pt x="989705" y="1413087"/>
                  <a:pt x="980740" y="1426534"/>
                </a:cubicBezTo>
                <a:cubicBezTo>
                  <a:pt x="944881" y="1422052"/>
                  <a:pt x="909153" y="1409815"/>
                  <a:pt x="873163" y="1413087"/>
                </a:cubicBezTo>
                <a:cubicBezTo>
                  <a:pt x="857068" y="1414550"/>
                  <a:pt x="848983" y="1439981"/>
                  <a:pt x="832822" y="1439981"/>
                </a:cubicBezTo>
                <a:cubicBezTo>
                  <a:pt x="804272" y="1439981"/>
                  <a:pt x="771415" y="1380456"/>
                  <a:pt x="752140" y="1372746"/>
                </a:cubicBezTo>
                <a:cubicBezTo>
                  <a:pt x="722712" y="1360975"/>
                  <a:pt x="689387" y="1363781"/>
                  <a:pt x="658010" y="1359299"/>
                </a:cubicBezTo>
                <a:cubicBezTo>
                  <a:pt x="662492" y="1305511"/>
                  <a:pt x="652081" y="1248311"/>
                  <a:pt x="671457" y="1197934"/>
                </a:cubicBezTo>
                <a:cubicBezTo>
                  <a:pt x="678092" y="1180684"/>
                  <a:pt x="716271" y="1200643"/>
                  <a:pt x="725246" y="1184487"/>
                </a:cubicBezTo>
                <a:cubicBezTo>
                  <a:pt x="742796" y="1152897"/>
                  <a:pt x="729185" y="1111775"/>
                  <a:pt x="738693" y="1076911"/>
                </a:cubicBezTo>
                <a:cubicBezTo>
                  <a:pt x="745054" y="1053588"/>
                  <a:pt x="775784" y="1026372"/>
                  <a:pt x="792481" y="1009675"/>
                </a:cubicBezTo>
                <a:cubicBezTo>
                  <a:pt x="787999" y="996228"/>
                  <a:pt x="773770" y="982495"/>
                  <a:pt x="779034" y="969334"/>
                </a:cubicBezTo>
                <a:cubicBezTo>
                  <a:pt x="787055" y="949282"/>
                  <a:pt x="842734" y="934654"/>
                  <a:pt x="859716" y="928993"/>
                </a:cubicBezTo>
                <a:cubicBezTo>
                  <a:pt x="893369" y="794380"/>
                  <a:pt x="842769" y="932493"/>
                  <a:pt x="913504" y="861758"/>
                </a:cubicBezTo>
                <a:cubicBezTo>
                  <a:pt x="923527" y="851735"/>
                  <a:pt x="919658" y="833571"/>
                  <a:pt x="926951" y="821417"/>
                </a:cubicBezTo>
                <a:cubicBezTo>
                  <a:pt x="933474" y="810546"/>
                  <a:pt x="944881" y="803488"/>
                  <a:pt x="953846" y="794523"/>
                </a:cubicBezTo>
                <a:cubicBezTo>
                  <a:pt x="958328" y="781076"/>
                  <a:pt x="967293" y="768356"/>
                  <a:pt x="967293" y="754181"/>
                </a:cubicBezTo>
                <a:cubicBezTo>
                  <a:pt x="967293" y="694181"/>
                  <a:pt x="955580" y="709285"/>
                  <a:pt x="926951" y="673499"/>
                </a:cubicBezTo>
                <a:cubicBezTo>
                  <a:pt x="916855" y="660879"/>
                  <a:pt x="909022" y="646605"/>
                  <a:pt x="900057" y="633158"/>
                </a:cubicBezTo>
                <a:cubicBezTo>
                  <a:pt x="935418" y="527074"/>
                  <a:pt x="944660" y="515738"/>
                  <a:pt x="900057" y="337323"/>
                </a:cubicBezTo>
                <a:cubicBezTo>
                  <a:pt x="895575" y="319394"/>
                  <a:pt x="864039" y="328952"/>
                  <a:pt x="846269" y="323875"/>
                </a:cubicBezTo>
                <a:cubicBezTo>
                  <a:pt x="797554" y="309956"/>
                  <a:pt x="809789" y="313002"/>
                  <a:pt x="765587" y="283534"/>
                </a:cubicBezTo>
                <a:cubicBezTo>
                  <a:pt x="761105" y="261122"/>
                  <a:pt x="763480" y="236143"/>
                  <a:pt x="752140" y="216299"/>
                </a:cubicBezTo>
                <a:cubicBezTo>
                  <a:pt x="744122" y="202267"/>
                  <a:pt x="723226" y="200833"/>
                  <a:pt x="711798" y="189405"/>
                </a:cubicBezTo>
                <a:cubicBezTo>
                  <a:pt x="700370" y="177977"/>
                  <a:pt x="696332" y="160492"/>
                  <a:pt x="684904" y="149064"/>
                </a:cubicBezTo>
                <a:cubicBezTo>
                  <a:pt x="658837" y="122997"/>
                  <a:pt x="637032" y="119660"/>
                  <a:pt x="604222" y="108723"/>
                </a:cubicBezTo>
                <a:cubicBezTo>
                  <a:pt x="557283" y="61782"/>
                  <a:pt x="589355" y="85837"/>
                  <a:pt x="496646" y="54934"/>
                </a:cubicBezTo>
                <a:lnTo>
                  <a:pt x="415963" y="28040"/>
                </a:lnTo>
                <a:cubicBezTo>
                  <a:pt x="402516" y="23558"/>
                  <a:pt x="389373" y="18031"/>
                  <a:pt x="375622" y="14593"/>
                </a:cubicBezTo>
                <a:lnTo>
                  <a:pt x="321834" y="1146"/>
                </a:lnTo>
                <a:cubicBezTo>
                  <a:pt x="218740" y="5628"/>
                  <a:pt x="114706" y="0"/>
                  <a:pt x="12551" y="14593"/>
                </a:cubicBezTo>
                <a:cubicBezTo>
                  <a:pt x="0" y="16386"/>
                  <a:pt x="27014" y="39001"/>
                  <a:pt x="39446" y="41487"/>
                </a:cubicBezTo>
                <a:cubicBezTo>
                  <a:pt x="96754" y="52948"/>
                  <a:pt x="155987" y="50452"/>
                  <a:pt x="214257" y="54934"/>
                </a:cubicBezTo>
                <a:cubicBezTo>
                  <a:pt x="383189" y="111245"/>
                  <a:pt x="156711" y="39968"/>
                  <a:pt x="631116" y="81828"/>
                </a:cubicBezTo>
                <a:cubicBezTo>
                  <a:pt x="659355" y="84320"/>
                  <a:pt x="683590" y="105902"/>
                  <a:pt x="711798" y="108723"/>
                </a:cubicBezTo>
                <a:cubicBezTo>
                  <a:pt x="882228" y="125766"/>
                  <a:pt x="801570" y="116583"/>
                  <a:pt x="953846" y="135617"/>
                </a:cubicBezTo>
                <a:cubicBezTo>
                  <a:pt x="1000060" y="166426"/>
                  <a:pt x="1024151" y="192708"/>
                  <a:pt x="1074869" y="202852"/>
                </a:cubicBezTo>
                <a:cubicBezTo>
                  <a:pt x="1105948" y="209068"/>
                  <a:pt x="1137622" y="211817"/>
                  <a:pt x="1168998" y="216299"/>
                </a:cubicBezTo>
                <a:cubicBezTo>
                  <a:pt x="1182445" y="225264"/>
                  <a:pt x="1197912" y="231765"/>
                  <a:pt x="1209340" y="243193"/>
                </a:cubicBezTo>
                <a:cubicBezTo>
                  <a:pt x="1252256" y="286108"/>
                  <a:pt x="1213746" y="286509"/>
                  <a:pt x="1276575" y="296981"/>
                </a:cubicBezTo>
                <a:cubicBezTo>
                  <a:pt x="1316612" y="303654"/>
                  <a:pt x="1332604" y="281293"/>
                  <a:pt x="1384151" y="296981"/>
                </a:cubicBez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  <a:latin typeface="Arial"/>
            </a:endParaRPr>
          </a:p>
        </p:txBody>
      </p:sp>
      <p:sp>
        <p:nvSpPr>
          <p:cNvPr id="27" name="Полилиния 26">
            <a:extLst>
              <a:ext uri="{FF2B5EF4-FFF2-40B4-BE49-F238E27FC236}">
                <a16:creationId xmlns:a16="http://schemas.microsoft.com/office/drawing/2014/main" id="{27533A9D-6C30-4720-AFE0-BD390797AB09}"/>
              </a:ext>
            </a:extLst>
          </p:cNvPr>
          <p:cNvSpPr/>
          <p:nvPr/>
        </p:nvSpPr>
        <p:spPr>
          <a:xfrm>
            <a:off x="3833813" y="3200401"/>
            <a:ext cx="1282700" cy="1306513"/>
          </a:xfrm>
          <a:custGeom>
            <a:avLst/>
            <a:gdLst>
              <a:gd name="connsiteX0" fmla="*/ 1266518 w 1282451"/>
              <a:gd name="connsiteY0" fmla="*/ 941294 h 1307008"/>
              <a:gd name="connsiteX1" fmla="*/ 1226176 w 1282451"/>
              <a:gd name="connsiteY1" fmla="*/ 806824 h 1307008"/>
              <a:gd name="connsiteX2" fmla="*/ 1185835 w 1282451"/>
              <a:gd name="connsiteY2" fmla="*/ 793376 h 1307008"/>
              <a:gd name="connsiteX3" fmla="*/ 1226176 w 1282451"/>
              <a:gd name="connsiteY3" fmla="*/ 645459 h 1307008"/>
              <a:gd name="connsiteX4" fmla="*/ 1279965 w 1282451"/>
              <a:gd name="connsiteY4" fmla="*/ 524435 h 1307008"/>
              <a:gd name="connsiteX5" fmla="*/ 1266518 w 1282451"/>
              <a:gd name="connsiteY5" fmla="*/ 349624 h 1307008"/>
              <a:gd name="connsiteX6" fmla="*/ 1212729 w 1282451"/>
              <a:gd name="connsiteY6" fmla="*/ 242047 h 1307008"/>
              <a:gd name="connsiteX7" fmla="*/ 1158941 w 1282451"/>
              <a:gd name="connsiteY7" fmla="*/ 161365 h 1307008"/>
              <a:gd name="connsiteX8" fmla="*/ 1118600 w 1282451"/>
              <a:gd name="connsiteY8" fmla="*/ 134471 h 1307008"/>
              <a:gd name="connsiteX9" fmla="*/ 1051365 w 1282451"/>
              <a:gd name="connsiteY9" fmla="*/ 80682 h 1307008"/>
              <a:gd name="connsiteX10" fmla="*/ 997576 w 1282451"/>
              <a:gd name="connsiteY10" fmla="*/ 67235 h 1307008"/>
              <a:gd name="connsiteX11" fmla="*/ 876553 w 1282451"/>
              <a:gd name="connsiteY11" fmla="*/ 0 h 1307008"/>
              <a:gd name="connsiteX12" fmla="*/ 715188 w 1282451"/>
              <a:gd name="connsiteY12" fmla="*/ 13447 h 1307008"/>
              <a:gd name="connsiteX13" fmla="*/ 607612 w 1282451"/>
              <a:gd name="connsiteY13" fmla="*/ 40341 h 1307008"/>
              <a:gd name="connsiteX14" fmla="*/ 553824 w 1282451"/>
              <a:gd name="connsiteY14" fmla="*/ 53788 h 1307008"/>
              <a:gd name="connsiteX15" fmla="*/ 446247 w 1282451"/>
              <a:gd name="connsiteY15" fmla="*/ 147918 h 1307008"/>
              <a:gd name="connsiteX16" fmla="*/ 419353 w 1282451"/>
              <a:gd name="connsiteY16" fmla="*/ 188259 h 1307008"/>
              <a:gd name="connsiteX17" fmla="*/ 379012 w 1282451"/>
              <a:gd name="connsiteY17" fmla="*/ 201706 h 1307008"/>
              <a:gd name="connsiteX18" fmla="*/ 338671 w 1282451"/>
              <a:gd name="connsiteY18" fmla="*/ 228600 h 1307008"/>
              <a:gd name="connsiteX19" fmla="*/ 311776 w 1282451"/>
              <a:gd name="connsiteY19" fmla="*/ 268941 h 1307008"/>
              <a:gd name="connsiteX20" fmla="*/ 271435 w 1282451"/>
              <a:gd name="connsiteY20" fmla="*/ 295835 h 1307008"/>
              <a:gd name="connsiteX21" fmla="*/ 257988 w 1282451"/>
              <a:gd name="connsiteY21" fmla="*/ 336176 h 1307008"/>
              <a:gd name="connsiteX22" fmla="*/ 231094 w 1282451"/>
              <a:gd name="connsiteY22" fmla="*/ 363071 h 1307008"/>
              <a:gd name="connsiteX23" fmla="*/ 204200 w 1282451"/>
              <a:gd name="connsiteY23" fmla="*/ 403412 h 1307008"/>
              <a:gd name="connsiteX24" fmla="*/ 204200 w 1282451"/>
              <a:gd name="connsiteY24" fmla="*/ 605118 h 1307008"/>
              <a:gd name="connsiteX25" fmla="*/ 163859 w 1282451"/>
              <a:gd name="connsiteY25" fmla="*/ 632012 h 1307008"/>
              <a:gd name="connsiteX26" fmla="*/ 136965 w 1282451"/>
              <a:gd name="connsiteY26" fmla="*/ 672353 h 1307008"/>
              <a:gd name="connsiteX27" fmla="*/ 150412 w 1282451"/>
              <a:gd name="connsiteY27" fmla="*/ 739588 h 1307008"/>
              <a:gd name="connsiteX28" fmla="*/ 190753 w 1282451"/>
              <a:gd name="connsiteY28" fmla="*/ 753035 h 1307008"/>
              <a:gd name="connsiteX29" fmla="*/ 432800 w 1282451"/>
              <a:gd name="connsiteY29" fmla="*/ 766482 h 1307008"/>
              <a:gd name="connsiteX30" fmla="*/ 553824 w 1282451"/>
              <a:gd name="connsiteY30" fmla="*/ 712694 h 1307008"/>
              <a:gd name="connsiteX31" fmla="*/ 580718 w 1282451"/>
              <a:gd name="connsiteY31" fmla="*/ 632012 h 1307008"/>
              <a:gd name="connsiteX32" fmla="*/ 594165 w 1282451"/>
              <a:gd name="connsiteY32" fmla="*/ 591671 h 1307008"/>
              <a:gd name="connsiteX33" fmla="*/ 553824 w 1282451"/>
              <a:gd name="connsiteY33" fmla="*/ 699247 h 1307008"/>
              <a:gd name="connsiteX34" fmla="*/ 473141 w 1282451"/>
              <a:gd name="connsiteY34" fmla="*/ 753035 h 1307008"/>
              <a:gd name="connsiteX35" fmla="*/ 432800 w 1282451"/>
              <a:gd name="connsiteY35" fmla="*/ 739588 h 1307008"/>
              <a:gd name="connsiteX36" fmla="*/ 379012 w 1282451"/>
              <a:gd name="connsiteY36" fmla="*/ 726141 h 1307008"/>
              <a:gd name="connsiteX37" fmla="*/ 298329 w 1282451"/>
              <a:gd name="connsiteY37" fmla="*/ 699247 h 1307008"/>
              <a:gd name="connsiteX38" fmla="*/ 15941 w 1282451"/>
              <a:gd name="connsiteY38" fmla="*/ 712694 h 1307008"/>
              <a:gd name="connsiteX39" fmla="*/ 56282 w 1282451"/>
              <a:gd name="connsiteY39" fmla="*/ 739588 h 1307008"/>
              <a:gd name="connsiteX40" fmla="*/ 96624 w 1282451"/>
              <a:gd name="connsiteY40" fmla="*/ 753035 h 1307008"/>
              <a:gd name="connsiteX41" fmla="*/ 177306 w 1282451"/>
              <a:gd name="connsiteY41" fmla="*/ 860612 h 1307008"/>
              <a:gd name="connsiteX42" fmla="*/ 217647 w 1282451"/>
              <a:gd name="connsiteY42" fmla="*/ 847165 h 1307008"/>
              <a:gd name="connsiteX43" fmla="*/ 298329 w 1282451"/>
              <a:gd name="connsiteY43" fmla="*/ 860612 h 1307008"/>
              <a:gd name="connsiteX44" fmla="*/ 352118 w 1282451"/>
              <a:gd name="connsiteY44" fmla="*/ 927847 h 1307008"/>
              <a:gd name="connsiteX45" fmla="*/ 419353 w 1282451"/>
              <a:gd name="connsiteY45" fmla="*/ 914400 h 1307008"/>
              <a:gd name="connsiteX46" fmla="*/ 459694 w 1282451"/>
              <a:gd name="connsiteY46" fmla="*/ 874059 h 1307008"/>
              <a:gd name="connsiteX47" fmla="*/ 513482 w 1282451"/>
              <a:gd name="connsiteY47" fmla="*/ 887506 h 1307008"/>
              <a:gd name="connsiteX48" fmla="*/ 607612 w 1282451"/>
              <a:gd name="connsiteY48" fmla="*/ 900953 h 1307008"/>
              <a:gd name="connsiteX49" fmla="*/ 634506 w 1282451"/>
              <a:gd name="connsiteY49" fmla="*/ 981635 h 1307008"/>
              <a:gd name="connsiteX50" fmla="*/ 647953 w 1282451"/>
              <a:gd name="connsiteY50" fmla="*/ 1102659 h 1307008"/>
              <a:gd name="connsiteX51" fmla="*/ 688294 w 1282451"/>
              <a:gd name="connsiteY51" fmla="*/ 1116106 h 1307008"/>
              <a:gd name="connsiteX52" fmla="*/ 728635 w 1282451"/>
              <a:gd name="connsiteY52" fmla="*/ 1089212 h 1307008"/>
              <a:gd name="connsiteX53" fmla="*/ 715188 w 1282451"/>
              <a:gd name="connsiteY53" fmla="*/ 1169894 h 1307008"/>
              <a:gd name="connsiteX54" fmla="*/ 768976 w 1282451"/>
              <a:gd name="connsiteY54" fmla="*/ 1237129 h 1307008"/>
              <a:gd name="connsiteX55" fmla="*/ 836212 w 1282451"/>
              <a:gd name="connsiteY55" fmla="*/ 1250576 h 1307008"/>
              <a:gd name="connsiteX56" fmla="*/ 903447 w 1282451"/>
              <a:gd name="connsiteY56" fmla="*/ 1237129 h 1307008"/>
              <a:gd name="connsiteX57" fmla="*/ 970682 w 1282451"/>
              <a:gd name="connsiteY57" fmla="*/ 1156447 h 1307008"/>
              <a:gd name="connsiteX58" fmla="*/ 1078259 w 1282451"/>
              <a:gd name="connsiteY58" fmla="*/ 1143000 h 1307008"/>
              <a:gd name="connsiteX59" fmla="*/ 1158941 w 1282451"/>
              <a:gd name="connsiteY59" fmla="*/ 1089212 h 1307008"/>
              <a:gd name="connsiteX60" fmla="*/ 1172388 w 1282451"/>
              <a:gd name="connsiteY60" fmla="*/ 1048871 h 1307008"/>
              <a:gd name="connsiteX61" fmla="*/ 1253071 w 1282451"/>
              <a:gd name="connsiteY61" fmla="*/ 995082 h 1307008"/>
              <a:gd name="connsiteX62" fmla="*/ 1266518 w 1282451"/>
              <a:gd name="connsiteY62" fmla="*/ 941294 h 1307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1282451" h="1307008">
                <a:moveTo>
                  <a:pt x="1266518" y="941294"/>
                </a:moveTo>
                <a:cubicBezTo>
                  <a:pt x="1262036" y="909918"/>
                  <a:pt x="1275790" y="836593"/>
                  <a:pt x="1226176" y="806824"/>
                </a:cubicBezTo>
                <a:cubicBezTo>
                  <a:pt x="1214022" y="799531"/>
                  <a:pt x="1199282" y="797859"/>
                  <a:pt x="1185835" y="793376"/>
                </a:cubicBezTo>
                <a:cubicBezTo>
                  <a:pt x="1240049" y="712055"/>
                  <a:pt x="1194459" y="793470"/>
                  <a:pt x="1226176" y="645459"/>
                </a:cubicBezTo>
                <a:cubicBezTo>
                  <a:pt x="1241336" y="574712"/>
                  <a:pt x="1246949" y="573959"/>
                  <a:pt x="1279965" y="524435"/>
                </a:cubicBezTo>
                <a:cubicBezTo>
                  <a:pt x="1275483" y="466165"/>
                  <a:pt x="1275633" y="407351"/>
                  <a:pt x="1266518" y="349624"/>
                </a:cubicBezTo>
                <a:cubicBezTo>
                  <a:pt x="1249219" y="240062"/>
                  <a:pt x="1253586" y="296523"/>
                  <a:pt x="1212729" y="242047"/>
                </a:cubicBezTo>
                <a:cubicBezTo>
                  <a:pt x="1193335" y="216189"/>
                  <a:pt x="1185835" y="179294"/>
                  <a:pt x="1158941" y="161365"/>
                </a:cubicBezTo>
                <a:cubicBezTo>
                  <a:pt x="1145494" y="152400"/>
                  <a:pt x="1131220" y="144567"/>
                  <a:pt x="1118600" y="134471"/>
                </a:cubicBezTo>
                <a:cubicBezTo>
                  <a:pt x="1085233" y="107777"/>
                  <a:pt x="1095939" y="99785"/>
                  <a:pt x="1051365" y="80682"/>
                </a:cubicBezTo>
                <a:cubicBezTo>
                  <a:pt x="1034378" y="73402"/>
                  <a:pt x="1015506" y="71717"/>
                  <a:pt x="997576" y="67235"/>
                </a:cubicBezTo>
                <a:cubicBezTo>
                  <a:pt x="905100" y="5584"/>
                  <a:pt x="947558" y="23668"/>
                  <a:pt x="876553" y="0"/>
                </a:cubicBezTo>
                <a:cubicBezTo>
                  <a:pt x="822765" y="4482"/>
                  <a:pt x="768566" y="5440"/>
                  <a:pt x="715188" y="13447"/>
                </a:cubicBezTo>
                <a:cubicBezTo>
                  <a:pt x="678635" y="18930"/>
                  <a:pt x="643471" y="31376"/>
                  <a:pt x="607612" y="40341"/>
                </a:cubicBezTo>
                <a:lnTo>
                  <a:pt x="553824" y="53788"/>
                </a:lnTo>
                <a:cubicBezTo>
                  <a:pt x="475160" y="132452"/>
                  <a:pt x="512960" y="103443"/>
                  <a:pt x="446247" y="147918"/>
                </a:cubicBezTo>
                <a:cubicBezTo>
                  <a:pt x="437282" y="161365"/>
                  <a:pt x="431973" y="178163"/>
                  <a:pt x="419353" y="188259"/>
                </a:cubicBezTo>
                <a:cubicBezTo>
                  <a:pt x="408285" y="197114"/>
                  <a:pt x="391690" y="195367"/>
                  <a:pt x="379012" y="201706"/>
                </a:cubicBezTo>
                <a:cubicBezTo>
                  <a:pt x="364557" y="208934"/>
                  <a:pt x="352118" y="219635"/>
                  <a:pt x="338671" y="228600"/>
                </a:cubicBezTo>
                <a:cubicBezTo>
                  <a:pt x="329706" y="242047"/>
                  <a:pt x="323204" y="257513"/>
                  <a:pt x="311776" y="268941"/>
                </a:cubicBezTo>
                <a:cubicBezTo>
                  <a:pt x="300348" y="280369"/>
                  <a:pt x="281531" y="283215"/>
                  <a:pt x="271435" y="295835"/>
                </a:cubicBezTo>
                <a:cubicBezTo>
                  <a:pt x="262580" y="306903"/>
                  <a:pt x="265281" y="324022"/>
                  <a:pt x="257988" y="336176"/>
                </a:cubicBezTo>
                <a:cubicBezTo>
                  <a:pt x="251465" y="347048"/>
                  <a:pt x="239014" y="353171"/>
                  <a:pt x="231094" y="363071"/>
                </a:cubicBezTo>
                <a:cubicBezTo>
                  <a:pt x="220998" y="375691"/>
                  <a:pt x="213165" y="389965"/>
                  <a:pt x="204200" y="403412"/>
                </a:cubicBezTo>
                <a:cubicBezTo>
                  <a:pt x="219979" y="498087"/>
                  <a:pt x="265423" y="543894"/>
                  <a:pt x="204200" y="605118"/>
                </a:cubicBezTo>
                <a:cubicBezTo>
                  <a:pt x="192772" y="616546"/>
                  <a:pt x="177306" y="623047"/>
                  <a:pt x="163859" y="632012"/>
                </a:cubicBezTo>
                <a:cubicBezTo>
                  <a:pt x="154894" y="645459"/>
                  <a:pt x="138970" y="656317"/>
                  <a:pt x="136965" y="672353"/>
                </a:cubicBezTo>
                <a:cubicBezTo>
                  <a:pt x="134130" y="695032"/>
                  <a:pt x="137734" y="720571"/>
                  <a:pt x="150412" y="739588"/>
                </a:cubicBezTo>
                <a:cubicBezTo>
                  <a:pt x="158275" y="751382"/>
                  <a:pt x="176642" y="751691"/>
                  <a:pt x="190753" y="753035"/>
                </a:cubicBezTo>
                <a:cubicBezTo>
                  <a:pt x="271196" y="760696"/>
                  <a:pt x="352118" y="762000"/>
                  <a:pt x="432800" y="766482"/>
                </a:cubicBezTo>
                <a:cubicBezTo>
                  <a:pt x="511881" y="755185"/>
                  <a:pt x="525179" y="777145"/>
                  <a:pt x="553824" y="712694"/>
                </a:cubicBezTo>
                <a:cubicBezTo>
                  <a:pt x="565338" y="686789"/>
                  <a:pt x="571753" y="658906"/>
                  <a:pt x="580718" y="632012"/>
                </a:cubicBezTo>
                <a:cubicBezTo>
                  <a:pt x="585200" y="618565"/>
                  <a:pt x="596945" y="577772"/>
                  <a:pt x="594165" y="591671"/>
                </a:cubicBezTo>
                <a:cubicBezTo>
                  <a:pt x="586028" y="632357"/>
                  <a:pt x="587400" y="669868"/>
                  <a:pt x="553824" y="699247"/>
                </a:cubicBezTo>
                <a:cubicBezTo>
                  <a:pt x="529498" y="720532"/>
                  <a:pt x="473141" y="753035"/>
                  <a:pt x="473141" y="753035"/>
                </a:cubicBezTo>
                <a:cubicBezTo>
                  <a:pt x="459694" y="748553"/>
                  <a:pt x="446429" y="743482"/>
                  <a:pt x="432800" y="739588"/>
                </a:cubicBezTo>
                <a:cubicBezTo>
                  <a:pt x="415030" y="734511"/>
                  <a:pt x="396714" y="731451"/>
                  <a:pt x="379012" y="726141"/>
                </a:cubicBezTo>
                <a:cubicBezTo>
                  <a:pt x="351858" y="717995"/>
                  <a:pt x="298329" y="699247"/>
                  <a:pt x="298329" y="699247"/>
                </a:cubicBezTo>
                <a:cubicBezTo>
                  <a:pt x="204200" y="703729"/>
                  <a:pt x="108895" y="697202"/>
                  <a:pt x="15941" y="712694"/>
                </a:cubicBezTo>
                <a:cubicBezTo>
                  <a:pt x="0" y="715351"/>
                  <a:pt x="41827" y="732361"/>
                  <a:pt x="56282" y="739588"/>
                </a:cubicBezTo>
                <a:cubicBezTo>
                  <a:pt x="68960" y="745927"/>
                  <a:pt x="83177" y="748553"/>
                  <a:pt x="96624" y="753035"/>
                </a:cubicBezTo>
                <a:cubicBezTo>
                  <a:pt x="111567" y="887527"/>
                  <a:pt x="70848" y="887226"/>
                  <a:pt x="177306" y="860612"/>
                </a:cubicBezTo>
                <a:cubicBezTo>
                  <a:pt x="191057" y="857174"/>
                  <a:pt x="204200" y="851647"/>
                  <a:pt x="217647" y="847165"/>
                </a:cubicBezTo>
                <a:cubicBezTo>
                  <a:pt x="244541" y="851647"/>
                  <a:pt x="272800" y="851039"/>
                  <a:pt x="298329" y="860612"/>
                </a:cubicBezTo>
                <a:cubicBezTo>
                  <a:pt x="315363" y="867000"/>
                  <a:pt x="345330" y="917664"/>
                  <a:pt x="352118" y="927847"/>
                </a:cubicBezTo>
                <a:cubicBezTo>
                  <a:pt x="374530" y="923365"/>
                  <a:pt x="398910" y="924621"/>
                  <a:pt x="419353" y="914400"/>
                </a:cubicBezTo>
                <a:cubicBezTo>
                  <a:pt x="436362" y="905895"/>
                  <a:pt x="441409" y="879283"/>
                  <a:pt x="459694" y="874059"/>
                </a:cubicBezTo>
                <a:cubicBezTo>
                  <a:pt x="477464" y="868982"/>
                  <a:pt x="495299" y="884200"/>
                  <a:pt x="513482" y="887506"/>
                </a:cubicBezTo>
                <a:cubicBezTo>
                  <a:pt x="544666" y="893176"/>
                  <a:pt x="576235" y="896471"/>
                  <a:pt x="607612" y="900953"/>
                </a:cubicBezTo>
                <a:cubicBezTo>
                  <a:pt x="616577" y="927847"/>
                  <a:pt x="631375" y="953460"/>
                  <a:pt x="634506" y="981635"/>
                </a:cubicBezTo>
                <a:cubicBezTo>
                  <a:pt x="638988" y="1021976"/>
                  <a:pt x="632879" y="1064972"/>
                  <a:pt x="647953" y="1102659"/>
                </a:cubicBezTo>
                <a:cubicBezTo>
                  <a:pt x="653217" y="1115820"/>
                  <a:pt x="674847" y="1111624"/>
                  <a:pt x="688294" y="1116106"/>
                </a:cubicBezTo>
                <a:cubicBezTo>
                  <a:pt x="701741" y="1107141"/>
                  <a:pt x="712956" y="1085292"/>
                  <a:pt x="728635" y="1089212"/>
                </a:cubicBezTo>
                <a:cubicBezTo>
                  <a:pt x="776355" y="1101142"/>
                  <a:pt x="716695" y="1167634"/>
                  <a:pt x="715188" y="1169894"/>
                </a:cubicBezTo>
                <a:cubicBezTo>
                  <a:pt x="738040" y="1307008"/>
                  <a:pt x="699091" y="1237129"/>
                  <a:pt x="768976" y="1237129"/>
                </a:cubicBezTo>
                <a:cubicBezTo>
                  <a:pt x="791832" y="1237129"/>
                  <a:pt x="813800" y="1246094"/>
                  <a:pt x="836212" y="1250576"/>
                </a:cubicBezTo>
                <a:cubicBezTo>
                  <a:pt x="858624" y="1246094"/>
                  <a:pt x="883603" y="1248469"/>
                  <a:pt x="903447" y="1237129"/>
                </a:cubicBezTo>
                <a:cubicBezTo>
                  <a:pt x="973476" y="1197112"/>
                  <a:pt x="880569" y="1189215"/>
                  <a:pt x="970682" y="1156447"/>
                </a:cubicBezTo>
                <a:cubicBezTo>
                  <a:pt x="1004644" y="1144097"/>
                  <a:pt x="1042400" y="1147482"/>
                  <a:pt x="1078259" y="1143000"/>
                </a:cubicBezTo>
                <a:cubicBezTo>
                  <a:pt x="1120553" y="1128902"/>
                  <a:pt x="1130162" y="1132381"/>
                  <a:pt x="1158941" y="1089212"/>
                </a:cubicBezTo>
                <a:cubicBezTo>
                  <a:pt x="1166804" y="1077418"/>
                  <a:pt x="1162365" y="1058894"/>
                  <a:pt x="1172388" y="1048871"/>
                </a:cubicBezTo>
                <a:cubicBezTo>
                  <a:pt x="1195244" y="1026015"/>
                  <a:pt x="1253071" y="995082"/>
                  <a:pt x="1253071" y="995082"/>
                </a:cubicBezTo>
                <a:cubicBezTo>
                  <a:pt x="1282451" y="951011"/>
                  <a:pt x="1271000" y="972670"/>
                  <a:pt x="1266518" y="941294"/>
                </a:cubicBezTo>
                <a:close/>
              </a:path>
            </a:pathLst>
          </a:cu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1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20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100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9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2000" fill="hold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000" fill="hold"/>
                                        <p:tgtEl>
                                          <p:spTgt spid="8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000" fill="hold"/>
                                        <p:tgtEl>
                                          <p:spTgt spid="8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>
            <a:extLst>
              <a:ext uri="{FF2B5EF4-FFF2-40B4-BE49-F238E27FC236}">
                <a16:creationId xmlns:a16="http://schemas.microsoft.com/office/drawing/2014/main" id="{6C68AAB4-C08A-4C2F-8BE2-E136E1867F9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/>
              <a:t>Скелет туловища</a:t>
            </a:r>
          </a:p>
        </p:txBody>
      </p:sp>
      <p:sp>
        <p:nvSpPr>
          <p:cNvPr id="9219" name="Текст 6">
            <a:extLst>
              <a:ext uri="{FF2B5EF4-FFF2-40B4-BE49-F238E27FC236}">
                <a16:creationId xmlns:a16="http://schemas.microsoft.com/office/drawing/2014/main" id="{B078A91C-C0BF-4E99-8878-026438E4B67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altLang="ru-RU"/>
              <a:t>      Позвоночник</a:t>
            </a:r>
          </a:p>
        </p:txBody>
      </p:sp>
      <p:sp>
        <p:nvSpPr>
          <p:cNvPr id="9220" name="Содержимое 7">
            <a:extLst>
              <a:ext uri="{FF2B5EF4-FFF2-40B4-BE49-F238E27FC236}">
                <a16:creationId xmlns:a16="http://schemas.microsoft.com/office/drawing/2014/main" id="{99E8A8A4-7654-4D39-B35F-AA20F19BD8FB}"/>
              </a:ext>
            </a:extLst>
          </p:cNvPr>
          <p:cNvSpPr>
            <a:spLocks noGrp="1" noChangeArrowheads="1"/>
          </p:cNvSpPr>
          <p:nvPr>
            <p:ph sz="half" idx="2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ru-RU" altLang="ru-RU"/>
              <a:t>(33-34 позвонка) =</a:t>
            </a:r>
          </a:p>
          <a:p>
            <a:pPr eaLnBrk="1" hangingPunct="1">
              <a:buFontTx/>
              <a:buNone/>
            </a:pPr>
            <a:r>
              <a:rPr lang="ru-RU" altLang="ru-RU"/>
              <a:t>    7 шейных         +</a:t>
            </a:r>
          </a:p>
          <a:p>
            <a:pPr eaLnBrk="1" hangingPunct="1">
              <a:buFontTx/>
              <a:buNone/>
            </a:pPr>
            <a:r>
              <a:rPr lang="ru-RU" altLang="ru-RU"/>
              <a:t>    12 грудных       +</a:t>
            </a:r>
          </a:p>
          <a:p>
            <a:pPr eaLnBrk="1" hangingPunct="1">
              <a:buFontTx/>
              <a:buNone/>
            </a:pPr>
            <a:r>
              <a:rPr lang="ru-RU" altLang="ru-RU"/>
              <a:t>     5 поясничных  +</a:t>
            </a:r>
          </a:p>
          <a:p>
            <a:pPr eaLnBrk="1" hangingPunct="1">
              <a:buFontTx/>
              <a:buNone/>
            </a:pPr>
            <a:r>
              <a:rPr lang="ru-RU" altLang="ru-RU"/>
              <a:t>     5 крестцовых  +</a:t>
            </a:r>
          </a:p>
          <a:p>
            <a:pPr eaLnBrk="1" hangingPunct="1">
              <a:buFontTx/>
              <a:buNone/>
            </a:pPr>
            <a:r>
              <a:rPr lang="ru-RU" altLang="ru-RU"/>
              <a:t>     4-5 копчиковых.</a:t>
            </a:r>
          </a:p>
        </p:txBody>
      </p:sp>
      <p:sp>
        <p:nvSpPr>
          <p:cNvPr id="9221" name="Текст 8">
            <a:extLst>
              <a:ext uri="{FF2B5EF4-FFF2-40B4-BE49-F238E27FC236}">
                <a16:creationId xmlns:a16="http://schemas.microsoft.com/office/drawing/2014/main" id="{6B6F9237-1DB3-46F2-B356-4D55ADD8F8BA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/>
        <p:txBody>
          <a:bodyPr/>
          <a:lstStyle/>
          <a:p>
            <a:pPr eaLnBrk="1" hangingPunct="1"/>
            <a:r>
              <a:rPr lang="ru-RU" altLang="ru-RU"/>
              <a:t>    Грудная клетка =</a:t>
            </a:r>
          </a:p>
        </p:txBody>
      </p:sp>
      <p:sp>
        <p:nvSpPr>
          <p:cNvPr id="9222" name="Содержимое 9">
            <a:extLst>
              <a:ext uri="{FF2B5EF4-FFF2-40B4-BE49-F238E27FC236}">
                <a16:creationId xmlns:a16="http://schemas.microsoft.com/office/drawing/2014/main" id="{7E70AE13-2FB2-49EA-82A0-80B035F7BB19}"/>
              </a:ext>
            </a:extLst>
          </p:cNvPr>
          <p:cNvSpPr>
            <a:spLocks noGrp="1" noChangeArrowheads="1"/>
          </p:cNvSpPr>
          <p:nvPr>
            <p:ph sz="quarter" idx="4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ru-RU" altLang="ru-RU"/>
              <a:t>      Грудная кость  +</a:t>
            </a:r>
          </a:p>
          <a:p>
            <a:pPr eaLnBrk="1" hangingPunct="1">
              <a:buFontTx/>
              <a:buNone/>
            </a:pPr>
            <a:r>
              <a:rPr lang="ru-RU" altLang="ru-RU"/>
              <a:t>      12 пар ребер:</a:t>
            </a:r>
          </a:p>
          <a:p>
            <a:pPr eaLnBrk="1" hangingPunct="1">
              <a:buFontTx/>
              <a:buNone/>
            </a:pPr>
            <a:r>
              <a:rPr lang="ru-RU" altLang="ru-RU"/>
              <a:t>     7 пар – «истинные»</a:t>
            </a:r>
          </a:p>
          <a:p>
            <a:pPr eaLnBrk="1" hangingPunct="1">
              <a:buFontTx/>
              <a:buNone/>
            </a:pPr>
            <a:r>
              <a:rPr lang="ru-RU" altLang="ru-RU"/>
              <a:t>     3 пары – «ложные»</a:t>
            </a:r>
          </a:p>
          <a:p>
            <a:pPr eaLnBrk="1" hangingPunct="1">
              <a:buFontTx/>
              <a:buNone/>
            </a:pPr>
            <a:r>
              <a:rPr lang="ru-RU" altLang="ru-RU"/>
              <a:t>     2 пары – «плавающие»</a:t>
            </a:r>
          </a:p>
          <a:p>
            <a:pPr eaLnBrk="1" hangingPunct="1">
              <a:buFontTx/>
              <a:buNone/>
            </a:pPr>
            <a:r>
              <a:rPr lang="ru-RU" altLang="ru-RU"/>
              <a:t>                    +</a:t>
            </a:r>
          </a:p>
          <a:p>
            <a:pPr eaLnBrk="1" hangingPunct="1">
              <a:buFontTx/>
              <a:buNone/>
            </a:pPr>
            <a:r>
              <a:rPr lang="ru-RU" altLang="ru-RU"/>
              <a:t>    12 грудных позвонков.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2">
            <a:extLst>
              <a:ext uri="{FF2B5EF4-FFF2-40B4-BE49-F238E27FC236}">
                <a16:creationId xmlns:a16="http://schemas.microsoft.com/office/drawing/2014/main" id="{9226DCE0-FBCD-4F96-B9C4-51C27BA6D0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31951" y="4437064"/>
            <a:ext cx="8964613" cy="222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2000" i="1">
                <a:solidFill>
                  <a:srgbClr val="0000FF"/>
                </a:solidFill>
              </a:rPr>
              <a:t>Скелет туловища</a:t>
            </a:r>
            <a:r>
              <a:rPr lang="ru-RU" altLang="ru-RU" sz="2000" i="1">
                <a:solidFill>
                  <a:srgbClr val="000000"/>
                </a:solidFill>
              </a:rPr>
              <a:t> </a:t>
            </a:r>
            <a:r>
              <a:rPr lang="ru-RU" altLang="ru-RU" sz="2000">
                <a:solidFill>
                  <a:srgbClr val="000000"/>
                </a:solidFill>
              </a:rPr>
              <a:t>состоит из скелета позвоночника и скелета грудной клетки.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2000" i="1">
                <a:solidFill>
                  <a:srgbClr val="0000FF"/>
                </a:solidFill>
              </a:rPr>
              <a:t>Позвоночный столб</a:t>
            </a:r>
            <a:r>
              <a:rPr lang="ru-RU" altLang="ru-RU" sz="2000" i="1">
                <a:solidFill>
                  <a:srgbClr val="000000"/>
                </a:solidFill>
              </a:rPr>
              <a:t> </a:t>
            </a:r>
            <a:r>
              <a:rPr lang="ru-RU" altLang="ru-RU" sz="2000">
                <a:solidFill>
                  <a:srgbClr val="000000"/>
                </a:solidFill>
              </a:rPr>
              <a:t>состоит из 33-34 позвонков, которые образуют пять отделов. Шейный — из 7 позвонков, грудной — из 12, поясничный — из 5, крестцовый — из 5 слившихся, копчик из 4-5 сросшихся позвонков.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2000">
                <a:solidFill>
                  <a:srgbClr val="000000"/>
                </a:solidFill>
              </a:rPr>
              <a:t>В позвонке различают: тело, дугу, непарный остистый отросток, парные верхние и нижние суставные.</a:t>
            </a:r>
          </a:p>
        </p:txBody>
      </p:sp>
      <p:sp>
        <p:nvSpPr>
          <p:cNvPr id="10243" name="Text Box 3">
            <a:extLst>
              <a:ext uri="{FF2B5EF4-FFF2-40B4-BE49-F238E27FC236}">
                <a16:creationId xmlns:a16="http://schemas.microsoft.com/office/drawing/2014/main" id="{2F523FDF-D202-452F-9B3D-8E9A94F52F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27351" y="188914"/>
            <a:ext cx="6697663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buNone/>
            </a:pPr>
            <a:r>
              <a:rPr lang="ru-RU" altLang="ru-RU" sz="2400">
                <a:solidFill>
                  <a:srgbClr val="FF0000"/>
                </a:solidFill>
              </a:rPr>
              <a:t>Скелет туловища</a:t>
            </a:r>
          </a:p>
        </p:txBody>
      </p:sp>
      <p:pic>
        <p:nvPicPr>
          <p:cNvPr id="10244" name="Picture 6">
            <a:extLst>
              <a:ext uri="{FF2B5EF4-FFF2-40B4-BE49-F238E27FC236}">
                <a16:creationId xmlns:a16="http://schemas.microsoft.com/office/drawing/2014/main" id="{A1452367-B267-4F91-B8EA-9DE9B9BF3F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2314" y="260351"/>
            <a:ext cx="2471737" cy="388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Picture 13">
            <a:extLst>
              <a:ext uri="{FF2B5EF4-FFF2-40B4-BE49-F238E27FC236}">
                <a16:creationId xmlns:a16="http://schemas.microsoft.com/office/drawing/2014/main" id="{031A97AD-5E66-4C16-8C28-B692BA335E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6139" y="620714"/>
            <a:ext cx="5616575" cy="362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3">
            <a:extLst>
              <a:ext uri="{FF2B5EF4-FFF2-40B4-BE49-F238E27FC236}">
                <a16:creationId xmlns:a16="http://schemas.microsoft.com/office/drawing/2014/main" id="{B8B86A57-850F-48C2-B94A-D88C195941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72264" y="620714"/>
            <a:ext cx="3851275" cy="405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2000">
                <a:solidFill>
                  <a:srgbClr val="000000"/>
                </a:solidFill>
              </a:rPr>
              <a:t>Скелет туловища. Скелет туловища включает позвоночник и грудную клетку. Череп соединяется с позвоночником, являющимся основой скелета туловища. Позвоночник образован 33—34 позвонками. Позвонки состоят из тела — самой массивной части позвонка, дуги и нескольких отростков, к которым прикрепляются мышцы. </a:t>
            </a:r>
          </a:p>
        </p:txBody>
      </p:sp>
      <p:pic>
        <p:nvPicPr>
          <p:cNvPr id="12291" name="Picture 9">
            <a:extLst>
              <a:ext uri="{FF2B5EF4-FFF2-40B4-BE49-F238E27FC236}">
                <a16:creationId xmlns:a16="http://schemas.microsoft.com/office/drawing/2014/main" id="{C17BE216-12E4-40E6-93FB-01BDD2258D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3388" y="692151"/>
            <a:ext cx="4824412" cy="38973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92" name="Text Box 10">
            <a:extLst>
              <a:ext uri="{FF2B5EF4-FFF2-40B4-BE49-F238E27FC236}">
                <a16:creationId xmlns:a16="http://schemas.microsoft.com/office/drawing/2014/main" id="{E0FF185C-7A05-4039-AB6E-2B81AA924E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74825" y="4797426"/>
            <a:ext cx="8642350" cy="192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2000">
                <a:solidFill>
                  <a:srgbClr val="000000"/>
                </a:solidFill>
              </a:rPr>
              <a:t>Дуга и тело замкнуты в виде кольца. Располагаясь друг над другом, тела позвонков образуют позвоночный столб, а наложенные друг на друга костные кольца — позвоночный канал — костный футляр для спинного мозга. Соседние позвонки отделены друг от друга довольно толстыми дисками из эластичной хрящевой ткани, благодаря которым позвоночный столб обладает гибкостью.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3">
            <a:extLst>
              <a:ext uri="{FF2B5EF4-FFF2-40B4-BE49-F238E27FC236}">
                <a16:creationId xmlns:a16="http://schemas.microsoft.com/office/drawing/2014/main" id="{9D51D115-5A86-41B3-81DD-59ABD42383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21101" y="1550989"/>
            <a:ext cx="6696075" cy="374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2000">
                <a:solidFill>
                  <a:srgbClr val="000000"/>
                </a:solidFill>
              </a:rPr>
              <a:t>Позвоночник состоит из 7 шейных, 12 грудных, 5 поясничных, 5 сросшихся между собой крестцовых и 4—5 копчиковых позвонков. Копчиковые позвонки человека наименее развиты. Они соответствуют хвостовым позвонкам позвоночных животных.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2000">
                <a:solidFill>
                  <a:srgbClr val="000000"/>
                </a:solidFill>
              </a:rPr>
              <a:t>Позвоночник имеет 4 изгиба: шейный и поясничный лордозы (изгибы вперед) грудной и крестцовый кифозы (изгибы назад). Изгибы позвоночника обеспечивают ему упругость, что особенно важно при ходьбе, беге и прыжках. При резких движениях позвоночник пружинит, предохраняя мозг от сотрясения.</a:t>
            </a:r>
          </a:p>
        </p:txBody>
      </p:sp>
      <p:pic>
        <p:nvPicPr>
          <p:cNvPr id="13315" name="Picture 6">
            <a:extLst>
              <a:ext uri="{FF2B5EF4-FFF2-40B4-BE49-F238E27FC236}">
                <a16:creationId xmlns:a16="http://schemas.microsoft.com/office/drawing/2014/main" id="{316C453C-30D0-45D3-A3B5-BD52FFEF35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3388" y="188914"/>
            <a:ext cx="1809750" cy="64087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">
            <a:extLst>
              <a:ext uri="{FF2B5EF4-FFF2-40B4-BE49-F238E27FC236}">
                <a16:creationId xmlns:a16="http://schemas.microsoft.com/office/drawing/2014/main" id="{C38A77C3-D60B-4BCB-A4A7-F453CE72F9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3389" y="620713"/>
            <a:ext cx="8713787" cy="134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buNone/>
            </a:pPr>
            <a:r>
              <a:rPr lang="ru-RU" altLang="ru-RU" sz="2000" i="1">
                <a:solidFill>
                  <a:srgbClr val="0000FF"/>
                </a:solidFill>
              </a:rPr>
              <a:t>Сколиоз:</a:t>
            </a:r>
            <a:r>
              <a:rPr lang="ru-RU" altLang="ru-RU" sz="2000">
                <a:solidFill>
                  <a:srgbClr val="000000"/>
                </a:solidFill>
              </a:rPr>
              <a:t> искривление позвоночника в сторону;</a:t>
            </a:r>
          </a:p>
          <a:p>
            <a:pPr fontAlgn="base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buNone/>
            </a:pPr>
            <a:r>
              <a:rPr lang="ru-RU" altLang="ru-RU" sz="2000" i="1">
                <a:solidFill>
                  <a:srgbClr val="0000FF"/>
                </a:solidFill>
              </a:rPr>
              <a:t>Лордоз</a:t>
            </a:r>
            <a:r>
              <a:rPr lang="ru-RU" altLang="ru-RU" sz="2000">
                <a:solidFill>
                  <a:srgbClr val="000000"/>
                </a:solidFill>
              </a:rPr>
              <a:t>: искривление вперед поясничного отдела больше нормы;</a:t>
            </a:r>
          </a:p>
          <a:p>
            <a:pPr fontAlgn="base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buNone/>
            </a:pPr>
            <a:r>
              <a:rPr lang="ru-RU" altLang="ru-RU" sz="2000" i="1">
                <a:solidFill>
                  <a:srgbClr val="0000FF"/>
                </a:solidFill>
              </a:rPr>
              <a:t>Кифоз</a:t>
            </a:r>
            <a:r>
              <a:rPr lang="ru-RU" altLang="ru-RU" sz="2000">
                <a:solidFill>
                  <a:srgbClr val="000000"/>
                </a:solidFill>
              </a:rPr>
              <a:t>: искривление назад грудного отдела больше нормы (сутулость);</a:t>
            </a:r>
          </a:p>
          <a:p>
            <a:pPr fontAlgn="base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buNone/>
            </a:pPr>
            <a:r>
              <a:rPr lang="ru-RU" altLang="ru-RU" sz="2000" i="1">
                <a:solidFill>
                  <a:srgbClr val="0000FF"/>
                </a:solidFill>
              </a:rPr>
              <a:t>Плоскостопие</a:t>
            </a:r>
            <a:r>
              <a:rPr lang="ru-RU" altLang="ru-RU" sz="2000">
                <a:solidFill>
                  <a:srgbClr val="000000"/>
                </a:solidFill>
              </a:rPr>
              <a:t>: уплощение свода стопы.</a:t>
            </a:r>
          </a:p>
        </p:txBody>
      </p:sp>
      <p:sp>
        <p:nvSpPr>
          <p:cNvPr id="14339" name="Text Box 3">
            <a:extLst>
              <a:ext uri="{FF2B5EF4-FFF2-40B4-BE49-F238E27FC236}">
                <a16:creationId xmlns:a16="http://schemas.microsoft.com/office/drawing/2014/main" id="{2E918060-EB76-4681-99A4-935EF9C92D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27351" y="188914"/>
            <a:ext cx="6697663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buNone/>
            </a:pPr>
            <a:r>
              <a:rPr lang="ru-RU" altLang="ru-RU" sz="2400">
                <a:solidFill>
                  <a:srgbClr val="FF0000"/>
                </a:solidFill>
              </a:rPr>
              <a:t>Нарушения в формировании скелета</a:t>
            </a:r>
          </a:p>
        </p:txBody>
      </p:sp>
      <p:pic>
        <p:nvPicPr>
          <p:cNvPr id="14340" name="Picture 5">
            <a:extLst>
              <a:ext uri="{FF2B5EF4-FFF2-40B4-BE49-F238E27FC236}">
                <a16:creationId xmlns:a16="http://schemas.microsoft.com/office/drawing/2014/main" id="{9E7A4EFF-74B1-4F19-9A87-F82DDED41A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4826" y="2781301"/>
            <a:ext cx="5616575" cy="305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Picture 6">
            <a:extLst>
              <a:ext uri="{FF2B5EF4-FFF2-40B4-BE49-F238E27FC236}">
                <a16:creationId xmlns:a16="http://schemas.microsoft.com/office/drawing/2014/main" id="{6F063261-AC2D-479A-8E30-FD2AE260BD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8888" y="2060576"/>
            <a:ext cx="2628900" cy="418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980</Words>
  <Application>Microsoft Office PowerPoint</Application>
  <PresentationFormat>Широкоэкранный</PresentationFormat>
  <Paragraphs>140</Paragraphs>
  <Slides>22</Slides>
  <Notes>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22</vt:i4>
      </vt:variant>
    </vt:vector>
  </HeadingPairs>
  <TitlesOfParts>
    <vt:vector size="28" baseType="lpstr">
      <vt:lpstr>Arial</vt:lpstr>
      <vt:lpstr>Calibri</vt:lpstr>
      <vt:lpstr>Calibri Light</vt:lpstr>
      <vt:lpstr>Times New Roman</vt:lpstr>
      <vt:lpstr>Тема Office</vt:lpstr>
      <vt:lpstr>Оформление по умолчанию</vt:lpstr>
      <vt:lpstr>Скелет человека</vt:lpstr>
      <vt:lpstr>Презентация PowerPoint</vt:lpstr>
      <vt:lpstr>Лицевой отдел (15 костей)</vt:lpstr>
      <vt:lpstr>Мозговой отдел (6 костей)</vt:lpstr>
      <vt:lpstr>Скелет туловища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Скелет конечностей</vt:lpstr>
      <vt:lpstr>Скелет верхних конечностей</vt:lpstr>
      <vt:lpstr>Презентация PowerPoint</vt:lpstr>
      <vt:lpstr>Презентация PowerPoint</vt:lpstr>
      <vt:lpstr>Скелет нижних конечностей</vt:lpstr>
      <vt:lpstr>Презентация PowerPoint</vt:lpstr>
      <vt:lpstr>Пояс нижних конечностей</vt:lpstr>
      <vt:lpstr>Презентация PowerPoint</vt:lpstr>
      <vt:lpstr>Презентация PowerPoint</vt:lpstr>
      <vt:lpstr>Презентация PowerPoint</vt:lpstr>
      <vt:lpstr>Заполнить таблицу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Скелет человека</dc:title>
  <dc:creator>Лариса Костырина</dc:creator>
  <cp:lastModifiedBy>Лариса Костырина</cp:lastModifiedBy>
  <cp:revision>2</cp:revision>
  <dcterms:created xsi:type="dcterms:W3CDTF">2022-07-16T05:44:47Z</dcterms:created>
  <dcterms:modified xsi:type="dcterms:W3CDTF">2022-07-16T05:51:30Z</dcterms:modified>
</cp:coreProperties>
</file>