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70" r:id="rId6"/>
    <p:sldId id="272" r:id="rId7"/>
    <p:sldId id="264" r:id="rId8"/>
    <p:sldId id="273" r:id="rId9"/>
    <p:sldId id="261" r:id="rId10"/>
    <p:sldId id="260" r:id="rId11"/>
    <p:sldId id="262" r:id="rId12"/>
    <p:sldId id="265" r:id="rId13"/>
    <p:sldId id="276" r:id="rId14"/>
    <p:sldId id="268" r:id="rId15"/>
    <p:sldId id="263" r:id="rId16"/>
    <p:sldId id="266" r:id="rId17"/>
    <p:sldId id="267" r:id="rId18"/>
    <p:sldId id="271" r:id="rId19"/>
    <p:sldId id="269" r:id="rId20"/>
    <p:sldId id="274" r:id="rId21"/>
    <p:sldId id="275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EE37"/>
    <a:srgbClr val="0066FF"/>
    <a:srgbClr val="35D777"/>
    <a:srgbClr val="66FFFF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82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0A9-235A-428E-8ADE-FFD25E691C05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C3DF9-98C2-4D1E-9396-FBC5DAD9F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laser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0A9-235A-428E-8ADE-FFD25E691C05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C3DF9-98C2-4D1E-9396-FBC5DAD9F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laser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0A9-235A-428E-8ADE-FFD25E691C05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C3DF9-98C2-4D1E-9396-FBC5DAD9F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laser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0A9-235A-428E-8ADE-FFD25E691C05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C3DF9-98C2-4D1E-9396-FBC5DAD9F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laser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0A9-235A-428E-8ADE-FFD25E691C05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C3DF9-98C2-4D1E-9396-FBC5DAD9F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laser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0A9-235A-428E-8ADE-FFD25E691C05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C3DF9-98C2-4D1E-9396-FBC5DAD9F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laser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0A9-235A-428E-8ADE-FFD25E691C05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C3DF9-98C2-4D1E-9396-FBC5DAD9F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laser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0A9-235A-428E-8ADE-FFD25E691C05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C3DF9-98C2-4D1E-9396-FBC5DAD9F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laser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0A9-235A-428E-8ADE-FFD25E691C05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C3DF9-98C2-4D1E-9396-FBC5DAD9F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laser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0A9-235A-428E-8ADE-FFD25E691C05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C3DF9-98C2-4D1E-9396-FBC5DAD9F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laser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250A9-235A-428E-8ADE-FFD25E691C05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C3DF9-98C2-4D1E-9396-FBC5DAD9F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  <p:sndAc>
      <p:stSnd>
        <p:snd r:embed="rId1" name="laser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250A9-235A-428E-8ADE-FFD25E691C05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C3DF9-98C2-4D1E-9396-FBC5DAD9F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diamond/>
    <p:sndAc>
      <p:stSnd>
        <p:snd r:embed="rId13" name="laser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.jpeg"/><Relationship Id="rId7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jpeg"/><Relationship Id="rId7" Type="http://schemas.openxmlformats.org/officeDocument/2006/relationships/image" Target="../media/image5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jpeg"/><Relationship Id="rId7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J:\детсад\6c678af15f6272372300c788adb7749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ctrTitle" idx="4294967295"/>
          </p:nvPr>
        </p:nvSpPr>
        <p:spPr>
          <a:xfrm>
            <a:off x="0" y="4286250"/>
            <a:ext cx="9144000" cy="2571750"/>
          </a:xfrm>
        </p:spPr>
        <p:txBody>
          <a:bodyPr>
            <a:noAutofit/>
          </a:bodyPr>
          <a:lstStyle/>
          <a:p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 </a:t>
            </a:r>
            <a:b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Пингвинчик</a:t>
            </a:r>
          </a:p>
        </p:txBody>
      </p:sp>
      <p:pic>
        <p:nvPicPr>
          <p:cNvPr id="6146" name="Picture 2" descr="J:\детсад\0_80429_a4bc62fa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572000" y="2143116"/>
            <a:ext cx="2019157" cy="26701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 descr="D:\картинки\Фотки\Фотки\Сад Белочка\детки\детсад\0_125087_733b4792_ori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-37231" y="4357694"/>
            <a:ext cx="1519926" cy="2017279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A13863-E917-0F40-3E93-B9F32F9FF3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140968"/>
            <a:ext cx="3528392" cy="2952328"/>
          </a:xfrm>
          <a:prstGeom prst="rect">
            <a:avLst/>
          </a:prstGeom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F:\детсад\IMG_20150826_0952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245618"/>
            <a:ext cx="2088232" cy="2759446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9221" name="Picture 5" descr="D:\картинки\Фотки\Фотки\Сад Белочка\детки\детсад\1295305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2786058"/>
            <a:ext cx="1960485" cy="32321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F:\детсад\IMG_20160504_1147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1643050"/>
            <a:ext cx="2500330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F:\детсад\IMG_20160422_1427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1428736"/>
            <a:ext cx="3335262" cy="514353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122" name="Picture 2" descr="J:\новое фото кр шапки\IMG_20160512_0806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3143248"/>
            <a:ext cx="2500330" cy="1607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J:\новое фото кр шапки\IMG_20160512_10185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488" y="4857760"/>
            <a:ext cx="2500330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D:\картинки\Фотки\Фотки\Сад Белочка\детки\детсад\8ce3e0b308a7a60eae0bbbf89cdaa4e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85852" y="4714884"/>
            <a:ext cx="1828800" cy="1828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1" name="Picture 3" descr="F:\детсад\IMG_20160510_1415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5795" y="1916832"/>
            <a:ext cx="3672409" cy="2093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J:\новое фото кр шапки\IMG_20160512_0954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500570"/>
            <a:ext cx="3064934" cy="1724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J:\новое фото кр шапки\IMG_20160512_0954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4500570"/>
            <a:ext cx="3214710" cy="1768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D:\картинки\Фотки\Фотки\Сад Белочка\детки\детсад\0_80429_a4bc62fa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8992" y="4429132"/>
            <a:ext cx="1728660" cy="22860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F:\детсад\IMG_20160121_1145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700" y="3013764"/>
            <a:ext cx="2625347" cy="2998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J:\новое фото кр шапки\IMG_20160512_1004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2169903"/>
            <a:ext cx="3000396" cy="1687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1" name="Picture 3" descr="D:\картинки\Фотки\Фотки\Сад Белочка\детки\детсад\0a22b43b4cd78b6b5ca3752f8d835dd8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357290" y="4000504"/>
            <a:ext cx="1557458" cy="205105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9" name="Picture 3" descr="F:\детсад\IMG_20160428_1031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857364"/>
            <a:ext cx="2786082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5" name="Picture 3" descr="D:\картинки\Фотки\Фотки\Сад Белочка\детки\детсад\risovannyiegeroiskazok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2000240"/>
            <a:ext cx="2243128" cy="33646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1" name="Picture 3" descr="F:\детсад\IMG_20160415_1022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6308" y="4085309"/>
            <a:ext cx="2643206" cy="1486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D:\картинки\Фотки\Фотки\Сад Белочка\детки\детсад\IMG_20150828_0959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488684" y="1549256"/>
            <a:ext cx="1875248" cy="2500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9" name="Picture 3" descr="D:\картинки\Фотки\Фотки\Сад Белочка\детки\детсад\0_125087_733b4792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3571876"/>
            <a:ext cx="1125538" cy="14938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D:\картинки\Фотки\Фотки\Сад Белочка\детки\детсад\IMG_68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91180" y="3286124"/>
            <a:ext cx="242889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J:\детсад\SAM_16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1643050"/>
            <a:ext cx="1925529" cy="2472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J:\детсад\SAM_16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1571612"/>
            <a:ext cx="2428892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3" name="Picture 3" descr="D:\картинки\Фотки\Фотки\Сад Белочка\детки\детсад\1295305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1214422"/>
            <a:ext cx="909956" cy="150019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3" name="Picture 3" descr="J:\Новая папка (2)\для Марины Александровны\screenshoot_000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784" y="2058198"/>
            <a:ext cx="3712800" cy="2741604"/>
          </a:xfrm>
          <a:prstGeom prst="rect">
            <a:avLst/>
          </a:prstGeom>
          <a:noFill/>
        </p:spPr>
      </p:pic>
      <p:pic>
        <p:nvPicPr>
          <p:cNvPr id="16387" name="Picture 3" descr="D:\картинки\Фотки\Фотки\Сад Белочка\детки\детсад\8ce3e0b308a7a60eae0bbbf89cdaa4e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5029200"/>
            <a:ext cx="1828800" cy="1828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 descr="F:\детсад\IMG_20160510_1426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62120">
            <a:off x="500034" y="4143380"/>
            <a:ext cx="3352714" cy="1885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F:\детсад\IMG_20160510_1428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540105">
            <a:off x="500034" y="1643050"/>
            <a:ext cx="3429024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F:\детсад\IMG_20160510_1428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989764">
            <a:off x="5433497" y="1620653"/>
            <a:ext cx="3459779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F:\детсад\IMG_20160510_14255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12534">
            <a:off x="5221905" y="4112622"/>
            <a:ext cx="3532563" cy="1867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Picture 3" descr="D:\картинки\Фотки\Фотки\Сад Белочка\детки\детсад\0_80429_a4bc62fa_X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00430" y="1643050"/>
            <a:ext cx="2430928" cy="32147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600200"/>
            <a:ext cx="7829576" cy="4525963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ru-RU" sz="4800" dirty="0">
                <a:solidFill>
                  <a:srgbClr val="66FFFF"/>
                </a:solidFill>
              </a:rPr>
              <a:t>Пауль Ольга </a:t>
            </a:r>
          </a:p>
          <a:p>
            <a:pPr algn="r">
              <a:buNone/>
            </a:pPr>
            <a:r>
              <a:rPr lang="ru-RU" sz="4800" dirty="0">
                <a:solidFill>
                  <a:srgbClr val="66FFFF"/>
                </a:solidFill>
              </a:rPr>
              <a:t>Федоровна</a:t>
            </a:r>
          </a:p>
        </p:txBody>
      </p:sp>
      <p:pic>
        <p:nvPicPr>
          <p:cNvPr id="6" name="Picture 3" descr="J:\детсад\0a22b43b4cd78b6b5ca3752f8d835dd8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23660" y="3056224"/>
            <a:ext cx="2562588" cy="337473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 descr="F:\детсад\IMG_20160405_0833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977784"/>
            <a:ext cx="4865720" cy="2736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3" name="Picture 3" descr="F:\детсад\IMG_20160505_0924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3647778"/>
            <a:ext cx="5340286" cy="3003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 descr="D:\картинки\Фотки\Фотки\Сад Белочка\детки\детсад\0a22b43b4cd78b6b5ca3752f8d835dd8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142976" y="4071942"/>
            <a:ext cx="1653895" cy="21780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F:\детсад\IMG_20160428_0925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9408" y="4005064"/>
            <a:ext cx="3245040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7" name="Picture 3" descr="F:\детсад\IMG_20160405_1102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214422"/>
            <a:ext cx="5000660" cy="32467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 descr="D:\картинки\Фотки\Фотки\Сад Белочка\детки\детсад\risovannyiegeroiskazok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66" y="3431358"/>
            <a:ext cx="2284428" cy="34266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3" name="Picture 3" descr="D:\картинки\Фотки\Фотки\Сад Белочка\детки\детсад\1090531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0"/>
            <a:ext cx="5219700" cy="47244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3857628"/>
            <a:ext cx="8643998" cy="207170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Top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>
                <a:ln w="57150">
                  <a:solidFill>
                    <a:srgbClr val="0066FF"/>
                  </a:solidFill>
                </a:ln>
                <a:solidFill>
                  <a:srgbClr val="1EEE37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Segoe Script" pitchFamily="34" charset="0"/>
              </a:rPr>
              <a:t>За внимание</a:t>
            </a:r>
            <a:endParaRPr lang="ru-RU" sz="5400" b="1" cap="all" spc="0" dirty="0">
              <a:ln w="57150">
                <a:solidFill>
                  <a:srgbClr val="0066FF"/>
                </a:solidFill>
              </a:ln>
              <a:solidFill>
                <a:srgbClr val="1EEE37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2022-2023 учебный год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429288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66FFFF"/>
                </a:solidFill>
              </a:rPr>
              <a:t>До свиданья, лето! Здравствуй детский сад!</a:t>
            </a:r>
          </a:p>
          <a:p>
            <a:r>
              <a:rPr lang="ru-RU" dirty="0">
                <a:solidFill>
                  <a:srgbClr val="66FFFF"/>
                </a:solidFill>
              </a:rPr>
              <a:t>Осень</a:t>
            </a:r>
          </a:p>
          <a:p>
            <a:r>
              <a:rPr lang="ru-RU" dirty="0">
                <a:solidFill>
                  <a:srgbClr val="66FFFF"/>
                </a:solidFill>
              </a:rPr>
              <a:t>Я и моя семья</a:t>
            </a:r>
          </a:p>
          <a:p>
            <a:r>
              <a:rPr lang="ru-RU" dirty="0">
                <a:solidFill>
                  <a:srgbClr val="66FFFF"/>
                </a:solidFill>
              </a:rPr>
              <a:t>Мой дом, мой город</a:t>
            </a:r>
          </a:p>
          <a:p>
            <a:r>
              <a:rPr lang="ru-RU" dirty="0">
                <a:solidFill>
                  <a:srgbClr val="66FFFF"/>
                </a:solidFill>
              </a:rPr>
              <a:t>Новогодний праздник</a:t>
            </a:r>
          </a:p>
          <a:p>
            <a:r>
              <a:rPr lang="ru-RU" dirty="0">
                <a:solidFill>
                  <a:srgbClr val="66FFFF"/>
                </a:solidFill>
              </a:rPr>
              <a:t>Зима</a:t>
            </a:r>
          </a:p>
          <a:p>
            <a:r>
              <a:rPr lang="ru-RU" dirty="0">
                <a:solidFill>
                  <a:srgbClr val="66FFFF"/>
                </a:solidFill>
              </a:rPr>
              <a:t>День защитника Отечества</a:t>
            </a:r>
          </a:p>
          <a:p>
            <a:r>
              <a:rPr lang="ru-RU" dirty="0">
                <a:solidFill>
                  <a:srgbClr val="66FFFF"/>
                </a:solidFill>
              </a:rPr>
              <a:t>8 Марта</a:t>
            </a:r>
          </a:p>
          <a:p>
            <a:r>
              <a:rPr lang="ru-RU" dirty="0">
                <a:solidFill>
                  <a:srgbClr val="66FFFF"/>
                </a:solidFill>
              </a:rPr>
              <a:t>Знакомство с народной культурой и традициями</a:t>
            </a:r>
          </a:p>
          <a:p>
            <a:r>
              <a:rPr lang="ru-RU" dirty="0">
                <a:solidFill>
                  <a:srgbClr val="66FFFF"/>
                </a:solidFill>
              </a:rPr>
              <a:t>Весна</a:t>
            </a:r>
          </a:p>
          <a:p>
            <a:r>
              <a:rPr lang="ru-RU" dirty="0">
                <a:solidFill>
                  <a:srgbClr val="66FFFF"/>
                </a:solidFill>
              </a:rPr>
              <a:t>Лето</a:t>
            </a:r>
          </a:p>
          <a:p>
            <a:endParaRPr lang="ru-RU" dirty="0"/>
          </a:p>
        </p:txBody>
      </p:sp>
      <p:pic>
        <p:nvPicPr>
          <p:cNvPr id="8" name="Picture 5" descr="J:\детсад\risovannyiegeroiskazok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214942" y="1428736"/>
            <a:ext cx="1428760" cy="214314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</a:t>
            </a:r>
          </a:p>
        </p:txBody>
      </p:sp>
      <p:pic>
        <p:nvPicPr>
          <p:cNvPr id="7" name="Picture 3" descr="J:\детсад\0_125087_733b4792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202132" y="3143248"/>
            <a:ext cx="1516824" cy="2013161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93B0F0-14D3-EBA3-716D-C45E2E5715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2060848"/>
            <a:ext cx="4860540" cy="2880320"/>
          </a:xfrm>
          <a:prstGeom prst="rect">
            <a:avLst/>
          </a:prstGeom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6" name="Picture 2" descr="F:\детсад\IMG_20160510_1431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00174"/>
            <a:ext cx="8858279" cy="485778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285720" y="357166"/>
            <a:ext cx="85725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Мой город</a:t>
            </a:r>
          </a:p>
        </p:txBody>
      </p:sp>
      <p:pic>
        <p:nvPicPr>
          <p:cNvPr id="8" name="Picture 4" descr="D:\картинки\Фотки\Фотки\Сад Белочка\детки\детсад\1295305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4714884"/>
            <a:ext cx="1105571" cy="182269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3995" cy="6858000"/>
          </a:xfrm>
          <a:prstGeom prst="rect">
            <a:avLst/>
          </a:prstGeom>
          <a:noFill/>
        </p:spPr>
      </p:pic>
      <p:pic>
        <p:nvPicPr>
          <p:cNvPr id="13314" name="Picture 2" descr="F:\детсад\IMG_20160331_0801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8111" y="503521"/>
            <a:ext cx="3810026" cy="285752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4286248" y="500042"/>
            <a:ext cx="48577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зарядку становись</a:t>
            </a:r>
          </a:p>
        </p:txBody>
      </p:sp>
      <p:pic>
        <p:nvPicPr>
          <p:cNvPr id="12" name="Picture 3" descr="D:\картинки\Фотки\Фотки\Сад Белочка\детки\детсад\8ce3e0b308a7a60eae0bbbf89cdaa4e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143240" y="2714620"/>
            <a:ext cx="2471742" cy="2471742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1467AA-D009-BB1A-CF72-141D302542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3" y="4365104"/>
            <a:ext cx="3243579" cy="2046832"/>
          </a:xfrm>
          <a:prstGeom prst="rect">
            <a:avLst/>
          </a:prstGeom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F:\детсад\IMG_20150903_0927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571612"/>
            <a:ext cx="2443932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F:\детсад\IMG_20160115_0906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1571612"/>
            <a:ext cx="2714644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F:\детсад\IMG_20160331_0927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3911207"/>
            <a:ext cx="2714644" cy="2303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картинки\Фотки\Фотки\Сад Белочка\детки\детсад\IMG_20151218_1048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215074" y="3929066"/>
            <a:ext cx="2428892" cy="2286016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10" name="TextBox 9"/>
          <p:cNvSpPr txBox="1"/>
          <p:nvPr/>
        </p:nvSpPr>
        <p:spPr>
          <a:xfrm>
            <a:off x="428596" y="214290"/>
            <a:ext cx="835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Наши занятия</a:t>
            </a:r>
          </a:p>
        </p:txBody>
      </p:sp>
      <p:pic>
        <p:nvPicPr>
          <p:cNvPr id="13" name="Picture 6" descr="J:\детсад\0_80429_a4bc62fa_X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85918" y="3857628"/>
            <a:ext cx="1674640" cy="221457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3995" cy="6858000"/>
          </a:xfrm>
          <a:prstGeom prst="rect">
            <a:avLst/>
          </a:prstGeom>
          <a:noFill/>
        </p:spPr>
      </p:pic>
      <p:pic>
        <p:nvPicPr>
          <p:cNvPr id="14338" name="Picture 2" descr="F:\детсад\IMG_20160331_1014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1643050"/>
            <a:ext cx="3048022" cy="2286016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050" name="Picture 2" descr="J:\новое фото кр шапки\IMG_20160408_1330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643050"/>
            <a:ext cx="2921018" cy="2214578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051" name="Picture 3" descr="J:\новое фото кр шапки\IMG_20160512_0951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4365104"/>
            <a:ext cx="3048022" cy="1829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28596" y="285728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Выставка работ</a:t>
            </a:r>
          </a:p>
        </p:txBody>
      </p:sp>
      <p:pic>
        <p:nvPicPr>
          <p:cNvPr id="12" name="Picture 4" descr="D:\картинки\Фотки\Фотки\Сад Белочка\детки\детсад\0a22b43b4cd78b6b5ca3752f8d835dd8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3428992" y="2071678"/>
            <a:ext cx="1389369" cy="18296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J:\детсад\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F:\детсад\IMG_20151211_1616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9690" y="3573016"/>
            <a:ext cx="2696784" cy="3055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D:\картинки\Фотки\Фотки\Сад Белочка\детки\детсад\IMG_20160121_1041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1348243"/>
            <a:ext cx="2304256" cy="26568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D:\картинки\Фотки\Фотки\Сад Белочка\детки\детсад\risovannyiegeroiskazok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4214818"/>
            <a:ext cx="1524010" cy="22860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  <p:sndAc>
      <p:stSnd>
        <p:snd r:embed="rId2" name="laser.wav"/>
      </p:stSnd>
    </p:sndAc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</TotalTime>
  <Words>58</Words>
  <Application>Microsoft Office PowerPoint</Application>
  <PresentationFormat>Экран (4:3)</PresentationFormat>
  <Paragraphs>22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Segoe Script</vt:lpstr>
      <vt:lpstr>Тема Office</vt:lpstr>
      <vt:lpstr>Группа  Пингвинчик</vt:lpstr>
      <vt:lpstr>Воспитатель:</vt:lpstr>
      <vt:lpstr>2022-2023 учебный год</vt:lpstr>
      <vt:lpstr>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Татьяна Антоненко</cp:lastModifiedBy>
  <cp:revision>37</cp:revision>
  <dcterms:created xsi:type="dcterms:W3CDTF">2016-05-11T10:07:57Z</dcterms:created>
  <dcterms:modified xsi:type="dcterms:W3CDTF">2023-10-01T11:44:52Z</dcterms:modified>
</cp:coreProperties>
</file>