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19456" y="146304"/>
            <a:ext cx="11753088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18979" y="381001"/>
            <a:ext cx="109728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44800" y="2819400"/>
            <a:ext cx="8746979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7416800" y="6509004"/>
            <a:ext cx="4003040" cy="274320"/>
          </a:xfrm>
        </p:spPr>
        <p:txBody>
          <a:bodyPr vert="horz" rtlCol="0"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11518603" y="6509004"/>
            <a:ext cx="619051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2133600" y="6509004"/>
            <a:ext cx="5209952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4523" y="1424588"/>
            <a:ext cx="10668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33504" y="3267456"/>
            <a:ext cx="987552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498230"/>
            <a:ext cx="103632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287713"/>
            <a:ext cx="103632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7416800" y="6513670"/>
            <a:ext cx="4003040" cy="274320"/>
          </a:xfrm>
        </p:spPr>
        <p:txBody>
          <a:bodyPr vert="horz" rtlCol="0"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11518603" y="6513670"/>
            <a:ext cx="619051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2133600" y="6513670"/>
            <a:ext cx="5209952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45920"/>
            <a:ext cx="53848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45920"/>
            <a:ext cx="53848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521440" y="6514568"/>
            <a:ext cx="619051" cy="274320"/>
          </a:xfrm>
        </p:spPr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4523" y="1424588"/>
            <a:ext cx="10668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22325" y="2165216"/>
            <a:ext cx="499872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оугольник 10"/>
          <p:cNvSpPr/>
          <p:nvPr/>
        </p:nvSpPr>
        <p:spPr>
          <a:xfrm>
            <a:off x="6400800" y="2165216"/>
            <a:ext cx="499872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51948"/>
            <a:ext cx="109728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1521440" y="6514568"/>
            <a:ext cx="619051" cy="274320"/>
          </a:xfrm>
        </p:spPr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53218"/>
            <a:ext cx="109728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4523" y="1424588"/>
            <a:ext cx="10668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743403" y="1057656"/>
            <a:ext cx="499872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17515" y="304800"/>
            <a:ext cx="524256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617515" y="1107560"/>
            <a:ext cx="524256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04800" y="2209800"/>
            <a:ext cx="11555275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7416800" y="6513670"/>
            <a:ext cx="4003040" cy="274320"/>
          </a:xfrm>
        </p:spPr>
        <p:txBody>
          <a:bodyPr vert="horz" rtlCol="0"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11518603" y="6513670"/>
            <a:ext cx="619051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2133600" y="6513670"/>
            <a:ext cx="5209952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3924" y="4724400"/>
            <a:ext cx="73152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3924" y="5388937"/>
            <a:ext cx="73152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06400" y="249864"/>
            <a:ext cx="113792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7416800" y="6509004"/>
            <a:ext cx="4003040" cy="274320"/>
          </a:xfrm>
        </p:spPr>
        <p:txBody>
          <a:bodyPr vert="horz" rtlCol="0"/>
          <a:lstStyle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11518603" y="6509004"/>
            <a:ext cx="619051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2133600" y="6509004"/>
            <a:ext cx="5209952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19456" y="147085"/>
            <a:ext cx="11747795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727200" y="6400800"/>
            <a:ext cx="5616352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7416800" y="6400800"/>
            <a:ext cx="400304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ECAFF67F-2521-4B74-82BE-16751D67D4C4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1518603" y="6514568"/>
            <a:ext cx="619051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A6BD2F7-1CEF-4B02-8309-70528F9E5D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53536"/>
            <a:ext cx="109728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46237"/>
            <a:ext cx="109728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56040" y="1676400"/>
            <a:ext cx="4104456" cy="1524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Обобщение по теме «Кинематика»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3202" y="3933056"/>
            <a:ext cx="2120280" cy="13205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17 урок</a:t>
            </a:r>
          </a:p>
          <a:p>
            <a:r>
              <a:rPr lang="ru-RU" dirty="0" smtClean="0"/>
              <a:t>10 класс</a:t>
            </a:r>
          </a:p>
          <a:p>
            <a:r>
              <a:rPr lang="ru-RU" dirty="0" err="1" smtClean="0"/>
              <a:t>Будко</a:t>
            </a:r>
            <a:r>
              <a:rPr lang="ru-RU" dirty="0" smtClean="0"/>
              <a:t> М.В.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" t="9669" r="4185" b="6959"/>
          <a:stretch/>
        </p:blipFill>
        <p:spPr bwMode="auto">
          <a:xfrm>
            <a:off x="1775520" y="553371"/>
            <a:ext cx="4318504" cy="555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23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Снаряд вылетел из орудия под углом к горизонту и находился в полете 12 с.Какова наибольшая высота полета снаряда?</a:t>
            </a:r>
            <a:endParaRPr lang="ru-RU" sz="3600" dirty="0"/>
          </a:p>
        </p:txBody>
      </p:sp>
      <p:pic>
        <p:nvPicPr>
          <p:cNvPr id="23554" name="Picture 2" descr="Картинки по запросу снаряд вылетел под углом к горизон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0097" y="3807213"/>
            <a:ext cx="3219475" cy="2736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Период вращения груза на нити 3 с . Найдите скорость и ускорение груза, если радиус вращения 0,9 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Уравнение движения материальной точки имеет вид </a:t>
            </a:r>
            <a:r>
              <a:rPr lang="ru-RU" sz="3600" dirty="0" err="1"/>
              <a:t>х</a:t>
            </a:r>
            <a:r>
              <a:rPr lang="ru-RU" sz="3600" dirty="0"/>
              <a:t> = 6+ 3</a:t>
            </a:r>
            <a:r>
              <a:rPr lang="en-US" sz="3600" dirty="0"/>
              <a:t> t  +t</a:t>
            </a:r>
            <a:r>
              <a:rPr lang="en-US" sz="3600" baseline="30000" dirty="0"/>
              <a:t>2</a:t>
            </a:r>
            <a:r>
              <a:rPr lang="ru-RU" sz="3600" dirty="0"/>
              <a:t> . Напишите зависимость скорости от времени </a:t>
            </a:r>
            <a:r>
              <a:rPr lang="en-US" sz="3600" dirty="0"/>
              <a:t>v</a:t>
            </a:r>
            <a:r>
              <a:rPr lang="ru-RU" sz="3600" dirty="0"/>
              <a:t>(</a:t>
            </a:r>
            <a:r>
              <a:rPr lang="en-US" sz="3600" dirty="0"/>
              <a:t> t</a:t>
            </a:r>
            <a:r>
              <a:rPr lang="ru-RU" sz="3600" dirty="0"/>
              <a:t>) . Найдите расстояние пройденное телом за 2 с и его скорость. Определите ускорение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Колесо диаметром 20 см делает 300 оборотов за 3 минуты вокруг неподвижной оси. Определите период Т, угловую скорость </a:t>
            </a:r>
            <a:r>
              <a:rPr lang="el-GR" sz="4000" dirty="0"/>
              <a:t>ω</a:t>
            </a:r>
            <a:r>
              <a:rPr lang="ru-RU" sz="4000" dirty="0"/>
              <a:t>, линейную скорость </a:t>
            </a:r>
            <a:r>
              <a:rPr lang="en-US" sz="4000" dirty="0"/>
              <a:t>ʋ</a:t>
            </a:r>
            <a:r>
              <a:rPr lang="ru-RU" sz="4000" dirty="0"/>
              <a:t> точек обода колеса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Задача 12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Шарик брошен горизонтально с высоты </a:t>
            </a:r>
            <a:r>
              <a:rPr lang="en-US" sz="4000" dirty="0"/>
              <a:t>ʋ</a:t>
            </a:r>
            <a:r>
              <a:rPr lang="ru-RU" sz="4000" baseline="-25000" dirty="0" err="1"/>
              <a:t>х</a:t>
            </a:r>
            <a:r>
              <a:rPr lang="ru-RU" sz="4000" dirty="0"/>
              <a:t> =5 м со скоростью 15 м. Чему равно время полета шарика. Определите дальность полета в горизонтальном направлении. С какой скоростью он упал на землю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Мяч брошен с земли вверх со скоростью 20 м/с. Сколько времени он будет двигаться вверх? Через какое время он вернется на землю? До какой высоты он поднимется?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Домашняя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 формулы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задачи  (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Рымкевич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№ 104, 95,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75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052737"/>
            <a:ext cx="9372600" cy="561662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при ПРД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Координата при ПРД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Проекция ускорения ПРУД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Проекция скорости ПРУД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Проекция перемещения ПРУД ( 2 формулы)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Координата Х пруд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Центростремительное ускорение ( 2 формулы)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Линейная скорость ( 3 формулы)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Циклическая частота</a:t>
            </a:r>
          </a:p>
        </p:txBody>
      </p:sp>
    </p:spTree>
    <p:extLst>
      <p:ext uri="{BB962C8B-B14F-4D97-AF65-F5344CB8AC3E}">
        <p14:creationId xmlns:p14="http://schemas.microsoft.com/office/powerpoint/2010/main" val="7545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568" y="404664"/>
            <a:ext cx="7702624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4678" y="1315380"/>
            <a:ext cx="11086405" cy="37338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 трогается с места (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4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м/с) с ускорением 0,5 м/с</a:t>
            </a:r>
            <a:r>
              <a:rPr lang="ru-RU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какое время от проедет путь 400 м.</a:t>
            </a:r>
          </a:p>
        </p:txBody>
      </p:sp>
      <p:pic>
        <p:nvPicPr>
          <p:cNvPr id="8194" name="Picture 2" descr="http://sf.co.ua/15/05/wallpaper-117b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3645024"/>
            <a:ext cx="449329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50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0"/>
            <a:ext cx="7772400" cy="980728"/>
          </a:xfrm>
        </p:spPr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376" y="908720"/>
            <a:ext cx="10873208" cy="5472608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движется относительно дороги со скоростью 20 м/с . По той же дороге в ту же сторону едет велосипедист со скоростью 7 м/с. Определите скорость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автомобиля относительно велосипедиста. Какой путь проедет автомобиль за 10 минут :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относительно земли;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относительно велосипедиста.</a:t>
            </a:r>
          </a:p>
        </p:txBody>
      </p:sp>
    </p:spTree>
    <p:extLst>
      <p:ext uri="{BB962C8B-B14F-4D97-AF65-F5344CB8AC3E}">
        <p14:creationId xmlns:p14="http://schemas.microsoft.com/office/powerpoint/2010/main" val="77796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926" y="1396536"/>
            <a:ext cx="11090697" cy="4065241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моторной лодки, плывущей относительно берега, по течению реки  3 м/с, а скорость той же лодки , плывущей против течения 2 м/с. Найдите скорость течения реки.</a:t>
            </a:r>
          </a:p>
        </p:txBody>
      </p:sp>
      <p:pic>
        <p:nvPicPr>
          <p:cNvPr id="9218" name="Picture 2" descr="http://mywishlist.ru/pic/i/wish/orig/006/263/90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4581129"/>
            <a:ext cx="3452168" cy="213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36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9696" y="1396536"/>
            <a:ext cx="8496944" cy="440872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движется со скоростью 36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км/ч по горизонтальной дороге. Определите скорость точек (А, Б, С,  Д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обода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колеса относительно дороги. </a:t>
            </a:r>
          </a:p>
        </p:txBody>
      </p:sp>
      <p:pic>
        <p:nvPicPr>
          <p:cNvPr id="10242" name="Picture 2" descr="http://birmaga.ru/dosta/%D0%98%D0%BD%D1%81%D1%82%D1%80%D1%83%D0%BA%D1%86%D0%B8%D1%8F+%D0%B4%D0%BB%D1%8F+%D1%83%D1%87%D0%B0%D1%89%D0%B8%D1%85%D1%81%D1%8Fa/66891_html_m419135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09" y="3645024"/>
            <a:ext cx="286324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59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53536"/>
            <a:ext cx="10972800" cy="871208"/>
          </a:xfrm>
        </p:spPr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5525" y="1198610"/>
            <a:ext cx="10956875" cy="4759741"/>
          </a:xfrm>
        </p:spPr>
        <p:txBody>
          <a:bodyPr>
            <a:normAutofit/>
          </a:bodyPr>
          <a:lstStyle/>
          <a:p>
            <a:r>
              <a:rPr lang="ru-RU" sz="3600" dirty="0"/>
              <a:t>Машинист локомотива, движущегося со скоростью 72 км/ч, начал тормозить на расстоянии  </a:t>
            </a:r>
            <a:r>
              <a:rPr lang="ru-RU" sz="3600"/>
              <a:t>1000 </a:t>
            </a:r>
            <a:r>
              <a:rPr lang="ru-RU" sz="3600" smtClean="0"/>
              <a:t>м от </a:t>
            </a:r>
            <a:r>
              <a:rPr lang="ru-RU" sz="3600" dirty="0"/>
              <a:t>станции. Определите положение локомотива относительно станции через 30 секунд (100 секунд) , если тормозное ускорение равно 0,2 м/с</a:t>
            </a:r>
            <a:r>
              <a:rPr lang="ru-RU" sz="3600" baseline="30000" dirty="0"/>
              <a:t>2.</a:t>
            </a:r>
            <a:endParaRPr lang="ru-RU" sz="3600" dirty="0"/>
          </a:p>
        </p:txBody>
      </p:sp>
      <p:pic>
        <p:nvPicPr>
          <p:cNvPr id="14338" name="Picture 2" descr="Картинки по запросу локомотив тормоз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4293096"/>
            <a:ext cx="4036715" cy="2169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46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376" y="1196752"/>
            <a:ext cx="5904656" cy="497576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Дальность полета тела, брошенного горизонтально со скоростью 20 м/с равна высоте бросания. С какой высоты брошено тело?</a:t>
            </a:r>
            <a:endParaRPr lang="ru-RU" sz="3600" dirty="0"/>
          </a:p>
        </p:txBody>
      </p:sp>
      <p:pic>
        <p:nvPicPr>
          <p:cNvPr id="4" name="Picture 2" descr="Картинки по запросу Дальность полета тела, брошенного горизонтально со скоростью 20 м/с равна высоте брос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2708920"/>
            <a:ext cx="3275856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011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7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5880" y="1646237"/>
            <a:ext cx="6566520" cy="452628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Скорость крайних точек круга равна 100 м/с.  Определите частоту вращения , если диаметр круга 0,4 м.</a:t>
            </a:r>
            <a:endParaRPr lang="ru-RU" sz="3600" dirty="0"/>
          </a:p>
        </p:txBody>
      </p:sp>
      <p:pic>
        <p:nvPicPr>
          <p:cNvPr id="22530" name="Picture 2" descr="Картинки по запросу скорость точек кру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916832"/>
            <a:ext cx="3156661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8">
      <a:dk1>
        <a:sysClr val="windowText" lastClr="000000"/>
      </a:dk1>
      <a:lt1>
        <a:sysClr val="window" lastClr="FFFFFF"/>
      </a:lt1>
      <a:dk2>
        <a:srgbClr val="291165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219</TotalTime>
  <Words>472</Words>
  <Application>Microsoft Office PowerPoint</Application>
  <PresentationFormat>Широкоэкранный</PresentationFormat>
  <Paragraphs>48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Cambria</vt:lpstr>
      <vt:lpstr>Rockwell</vt:lpstr>
      <vt:lpstr>Times New Roman</vt:lpstr>
      <vt:lpstr>Wingdings 2</vt:lpstr>
      <vt:lpstr>Литейная</vt:lpstr>
      <vt:lpstr>Обобщение по теме «Кинематика»</vt:lpstr>
      <vt:lpstr>Формулы </vt:lpstr>
      <vt:lpstr>Задача 1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Задача 8</vt:lpstr>
      <vt:lpstr>Задача 9</vt:lpstr>
      <vt:lpstr>Задача 10</vt:lpstr>
      <vt:lpstr>Задача 11</vt:lpstr>
      <vt:lpstr>Задача 12</vt:lpstr>
      <vt:lpstr>Задача 13</vt:lpstr>
      <vt:lpstr>Домашняя работа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по теме «Кинематика»</dc:title>
  <dc:creator>Windows User</dc:creator>
  <cp:lastModifiedBy>Марина</cp:lastModifiedBy>
  <cp:revision>30</cp:revision>
  <dcterms:created xsi:type="dcterms:W3CDTF">2016-09-22T07:10:47Z</dcterms:created>
  <dcterms:modified xsi:type="dcterms:W3CDTF">2023-10-01T10:37:31Z</dcterms:modified>
</cp:coreProperties>
</file>