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1" r:id="rId4"/>
    <p:sldId id="258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3" autoAdjust="0"/>
    <p:restoredTop sz="94660"/>
  </p:normalViewPr>
  <p:slideViewPr>
    <p:cSldViewPr snapToGrid="0">
      <p:cViewPr varScale="1">
        <p:scale>
          <a:sx n="96" d="100"/>
          <a:sy n="96" d="100"/>
        </p:scale>
        <p:origin x="96" y="8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10/1/2023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FE6559-FD12-3C43-5A33-172555CF37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600" dirty="0">
                <a:latin typeface="+mn-lt"/>
              </a:rPr>
              <a:t>Hello</a:t>
            </a:r>
            <a:endParaRPr lang="ru-RU" sz="9600" dirty="0">
              <a:latin typeface="+mn-lt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946DB66-E42D-ABB4-8DF3-EAC2F7ED7E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991182"/>
      </p:ext>
    </p:extLst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5F9D11-84BE-CD4B-2168-5A09294F2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2088992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would like = I’d like</a:t>
            </a:r>
            <a:br>
              <a:rPr lang="ru-RU" sz="60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6000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CD5D1BB-2B9C-B615-F1D3-F8A9B5B6F4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9237" y="4999383"/>
            <a:ext cx="8673427" cy="229470"/>
          </a:xfrm>
        </p:spPr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9634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68742ED-6B34-3337-D5CA-7F1CC8B46B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4965" y="99392"/>
            <a:ext cx="7822096" cy="675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08807"/>
      </p:ext>
    </p:extLst>
  </p:cSld>
  <p:clrMapOvr>
    <a:masterClrMapping/>
  </p:clrMapOvr>
  <p:transition spd="slow">
    <p:wheel spokes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4BA471-EF9D-CC55-831C-D9F94F3EC3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6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en-US" sz="66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Happy birthday to you</a:t>
            </a:r>
            <a:r>
              <a:rPr lang="ru-RU" sz="66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!»</a:t>
            </a:r>
            <a:r>
              <a:rPr lang="ru-RU" sz="6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66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D7BCE01-FF03-BBA0-D473-1A674C07D9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634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80664132-F626-43D1-831C-6970103A8D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5175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00F9DE-0AE0-52E2-70D0-BF7A84E397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5C22490-E8E9-9328-0A8D-46FAF8B617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4154EF8-92B6-0679-E7F8-77A9544256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979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7595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0E1F3523-C342-0117-6ACF-F9F01B321E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8" y="0"/>
            <a:ext cx="102838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6645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51C785-CFCF-2E4F-FD7D-BE02DE85A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2" y="1580321"/>
            <a:ext cx="3484586" cy="3677479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2060"/>
                </a:solidFill>
                <a:latin typeface="Arial Black" panose="020B0A04020102020204" pitchFamily="34" charset="0"/>
              </a:rPr>
              <a:t>The first</a:t>
            </a:r>
            <a:br>
              <a:rPr lang="en-US" sz="3600" b="1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en-US" sz="3600" b="1" dirty="0">
                <a:solidFill>
                  <a:srgbClr val="002060"/>
                </a:solidFill>
                <a:latin typeface="Arial Black" panose="020B0A04020102020204" pitchFamily="34" charset="0"/>
              </a:rPr>
              <a:t>  The second</a:t>
            </a:r>
            <a:br>
              <a:rPr lang="en-US" sz="3600" b="1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en-US" sz="3600" b="1" dirty="0">
                <a:solidFill>
                  <a:srgbClr val="002060"/>
                </a:solidFill>
                <a:latin typeface="Arial Black" panose="020B0A04020102020204" pitchFamily="34" charset="0"/>
              </a:rPr>
              <a:t>The third</a:t>
            </a:r>
            <a:br>
              <a:rPr lang="en-US" b="1" dirty="0">
                <a:latin typeface="Arial Black" panose="020B0A04020102020204" pitchFamily="34" charset="0"/>
              </a:rPr>
            </a:br>
            <a:r>
              <a:rPr lang="en-US" b="1" dirty="0">
                <a:solidFill>
                  <a:srgbClr val="FFFF00"/>
                </a:solidFill>
                <a:latin typeface="Arial Black" panose="020B0A04020102020204" pitchFamily="34" charset="0"/>
              </a:rPr>
              <a:t>The four</a:t>
            </a:r>
            <a:r>
              <a:rPr lang="en-US" b="1" dirty="0">
                <a:solidFill>
                  <a:schemeClr val="tx1"/>
                </a:solidFill>
                <a:latin typeface="Arial Black" panose="020B0A04020102020204" pitchFamily="34" charset="0"/>
              </a:rPr>
              <a:t>th</a:t>
            </a:r>
            <a:br>
              <a:rPr lang="en-US" b="1" dirty="0">
                <a:solidFill>
                  <a:srgbClr val="FFFF00"/>
                </a:solidFill>
                <a:latin typeface="Arial Black" panose="020B0A04020102020204" pitchFamily="34" charset="0"/>
              </a:rPr>
            </a:br>
            <a:r>
              <a:rPr lang="en-US" b="1" dirty="0">
                <a:solidFill>
                  <a:srgbClr val="FFFF00"/>
                </a:solidFill>
                <a:latin typeface="Arial Black" panose="020B0A04020102020204" pitchFamily="34" charset="0"/>
              </a:rPr>
              <a:t>The fif</a:t>
            </a:r>
            <a:r>
              <a:rPr lang="en-US" b="1" dirty="0">
                <a:solidFill>
                  <a:schemeClr val="tx1"/>
                </a:solidFill>
                <a:latin typeface="Arial Black" panose="020B0A04020102020204" pitchFamily="34" charset="0"/>
              </a:rPr>
              <a:t>th</a:t>
            </a:r>
            <a:endParaRPr lang="ru-RU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D879E1-43A8-3F51-AE28-2219A36158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0" lang="en-US" sz="60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My birthday is on the … of …. .</a:t>
            </a:r>
            <a:br>
              <a:rPr kumimoji="0" lang="en-US" sz="60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en-US" sz="60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My birthday is on …, …</a:t>
            </a:r>
            <a:r>
              <a:rPr kumimoji="0" lang="en-US" sz="6000" b="0" i="0" u="none" strike="noStrike" kern="1200" cap="none" spc="-15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th.</a:t>
            </a:r>
            <a:br>
              <a:rPr kumimoji="0" lang="ru-RU" sz="6000" b="0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0698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2FBDF0-1BEC-C542-C3E5-137D23DA6F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9236" y="974035"/>
            <a:ext cx="8679915" cy="4144617"/>
          </a:xfrm>
        </p:spPr>
        <p:txBody>
          <a:bodyPr>
            <a:normAutofit/>
          </a:bodyPr>
          <a:lstStyle/>
          <a:p>
            <a:r>
              <a:rPr kumimoji="0" lang="en-US" b="1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My birthday is on the second of </a:t>
            </a:r>
            <a:r>
              <a:rPr kumimoji="0" lang="en-US" b="1" i="0" u="none" strike="noStrike" kern="1200" cap="none" spc="-15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Apri</a:t>
            </a:r>
            <a:r>
              <a:rPr lang="en-US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kumimoji="0" lang="en-US" b="1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</a:t>
            </a:r>
            <a:br>
              <a:rPr kumimoji="0" lang="en-US" b="1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en-US" b="1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My birthday is on April, the second.</a:t>
            </a:r>
            <a:br>
              <a:rPr kumimoji="0" lang="ru-RU" b="1" i="0" u="none" strike="noStrike" kern="1200" cap="none" spc="-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F4BCF8B-6F3A-FCE8-63B3-F33543B662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9237" y="5029200"/>
            <a:ext cx="8673427" cy="199653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7926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505B15-FACC-E90D-5CB4-57E6C6A94A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2652" y="0"/>
            <a:ext cx="6649277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008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92A1E87C-DB60-5895-E0AF-E1B82B9E60E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B4182340-64D3-930A-EF20-70675461A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Happy_Birthday_Happy_Birthday_to_You_Music_Easy_Kids_Songs_-_Happy_Birthday_73703391">
            <a:hlinkClick r:id="" action="ppaction://media"/>
            <a:extLst>
              <a:ext uri="{FF2B5EF4-FFF2-40B4-BE49-F238E27FC236}">
                <a16:creationId xmlns:a16="http://schemas.microsoft.com/office/drawing/2014/main" id="{3385512F-FD72-91A1-D2C6-2D561909E5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2000" y="6592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059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9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5335F82-CC46-FF99-7EBE-6C662316B4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312"/>
            <a:ext cx="5940425" cy="642937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2083E0A-D49D-02F9-3678-EEB93C92FB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8687" y="0"/>
            <a:ext cx="58035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9553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3B73502-60AD-E438-5C30-6E80BFF3FB3A}"/>
              </a:ext>
            </a:extLst>
          </p:cNvPr>
          <p:cNvSpPr txBox="1"/>
          <p:nvPr/>
        </p:nvSpPr>
        <p:spPr>
          <a:xfrm>
            <a:off x="1" y="2915109"/>
            <a:ext cx="11529390" cy="4073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5800" algn="just">
              <a:lnSpc>
                <a:spcPct val="115000"/>
              </a:lnSpc>
            </a:pPr>
            <a:r>
              <a:rPr lang="en-US" sz="6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Candle   present    toy   computer game   birthday  hat    cake     friend party   card</a:t>
            </a:r>
            <a:endParaRPr lang="ru-RU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en-US" sz="4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1B5ADC7A-C583-78BA-7971-C33FB57804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5521" y="0"/>
            <a:ext cx="3170583" cy="216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8970954"/>
      </p:ext>
    </p:extLst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Атлас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{660C45F9-EA0C-4A95-B5E6-8506A61A01EF}tf16401371</Template>
  <TotalTime>25</TotalTime>
  <Words>80</Words>
  <Application>Microsoft Office PowerPoint</Application>
  <PresentationFormat>Широкоэкранный</PresentationFormat>
  <Paragraphs>8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Arial Black</vt:lpstr>
      <vt:lpstr>Calibri</vt:lpstr>
      <vt:lpstr>Calibri Light</vt:lpstr>
      <vt:lpstr>Rockwell</vt:lpstr>
      <vt:lpstr>Times New Roman</vt:lpstr>
      <vt:lpstr>Wingdings</vt:lpstr>
      <vt:lpstr>Атлас</vt:lpstr>
      <vt:lpstr>Hello</vt:lpstr>
      <vt:lpstr>Презентация PowerPoint</vt:lpstr>
      <vt:lpstr>Презентация PowerPoint</vt:lpstr>
      <vt:lpstr>The first   The second The third The fourth The fifth</vt:lpstr>
      <vt:lpstr>My birthday is on the second of April . My birthday is on April, the second. </vt:lpstr>
      <vt:lpstr>Презентация PowerPoint</vt:lpstr>
      <vt:lpstr>Презентация PowerPoint</vt:lpstr>
      <vt:lpstr>Презентация PowerPoint</vt:lpstr>
      <vt:lpstr>Презентация PowerPoint</vt:lpstr>
      <vt:lpstr>I would like = I’d like </vt:lpstr>
      <vt:lpstr>Презентация PowerPoint</vt:lpstr>
      <vt:lpstr>«Happy birthday to you!».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Hello</dc:title>
  <dc:creator>Егор Нориаки лол</dc:creator>
  <cp:lastModifiedBy>Егор Нориаки лол</cp:lastModifiedBy>
  <cp:revision>1</cp:revision>
  <dcterms:created xsi:type="dcterms:W3CDTF">2023-10-01T11:14:31Z</dcterms:created>
  <dcterms:modified xsi:type="dcterms:W3CDTF">2023-10-01T11:40:03Z</dcterms:modified>
</cp:coreProperties>
</file>