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sz="180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AF73E2D-289A-4893-8808-69FF92DCFDFF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6D70B16-24DB-41D4-9969-BD178A97654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Решение задач по теме: «Равноускоренное движение».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9 класс</a:t>
            </a:r>
          </a:p>
          <a:p>
            <a:r>
              <a:rPr lang="ru-RU" dirty="0" smtClean="0"/>
              <a:t>8 урок</a:t>
            </a:r>
          </a:p>
          <a:p>
            <a:r>
              <a:rPr lang="ru-RU" dirty="0" err="1" smtClean="0"/>
              <a:t>Будко</a:t>
            </a:r>
            <a:r>
              <a:rPr lang="ru-RU" dirty="0" smtClean="0"/>
              <a:t> М.В.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Повторить все формулы и правила §1-8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5642" y="1463040"/>
            <a:ext cx="9840838" cy="4846320"/>
          </a:xfrm>
        </p:spPr>
        <p:txBody>
          <a:bodyPr>
            <a:noAutofit/>
          </a:bodyPr>
          <a:lstStyle/>
          <a:p>
            <a:r>
              <a:rPr lang="ru-RU" sz="2800" dirty="0"/>
              <a:t>Формула для расчета проекции перемещения при ПРУД без начальной скорости.</a:t>
            </a:r>
          </a:p>
          <a:p>
            <a:r>
              <a:rPr lang="ru-RU" sz="2800" dirty="0"/>
              <a:t>Во сколько раз увеличится модуль вектора перемещения тела при увеличении времени его движения в : 2 раза, 4 раза , 5 раз,  </a:t>
            </a:r>
            <a:r>
              <a:rPr lang="ru-RU" sz="2800" dirty="0" err="1"/>
              <a:t>п</a:t>
            </a:r>
            <a:r>
              <a:rPr lang="ru-RU" sz="2800" dirty="0"/>
              <a:t> раз?</a:t>
            </a:r>
          </a:p>
          <a:p>
            <a:r>
              <a:rPr lang="ru-RU" sz="2800" dirty="0"/>
              <a:t>Как относятся друг к другу модули вектора перемещения, совершаемого телом за последовательные равные промежутки времени?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95118" y="277412"/>
            <a:ext cx="5098529" cy="6247932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По графику найдите:</a:t>
            </a:r>
          </a:p>
          <a:p>
            <a:r>
              <a:rPr lang="ru-RU" sz="3200" dirty="0"/>
              <a:t>Проекцию вектора ускорения;</a:t>
            </a:r>
          </a:p>
          <a:p>
            <a:r>
              <a:rPr lang="ru-RU" sz="3200" dirty="0"/>
              <a:t>Зная , что х</a:t>
            </a:r>
            <a:r>
              <a:rPr lang="ru-RU" sz="3200" baseline="-25000" dirty="0"/>
              <a:t>0</a:t>
            </a:r>
            <a:r>
              <a:rPr lang="ru-RU" sz="3200" dirty="0"/>
              <a:t> = 1 м, запишите уравнение движения </a:t>
            </a:r>
            <a:r>
              <a:rPr lang="ru-RU" sz="3200" dirty="0" err="1"/>
              <a:t>х</a:t>
            </a:r>
            <a:r>
              <a:rPr lang="ru-RU" sz="3200" dirty="0"/>
              <a:t>(</a:t>
            </a:r>
            <a:r>
              <a:rPr lang="en-US" sz="3200" dirty="0"/>
              <a:t>t</a:t>
            </a:r>
            <a:r>
              <a:rPr lang="ru-RU" sz="3200" dirty="0"/>
              <a:t>);</a:t>
            </a:r>
          </a:p>
          <a:p>
            <a:r>
              <a:rPr lang="ru-RU" sz="3200" dirty="0"/>
              <a:t>Запишите зависимость скорости от времени;</a:t>
            </a:r>
          </a:p>
          <a:p>
            <a:r>
              <a:rPr lang="ru-RU" sz="3200" dirty="0"/>
              <a:t>Найдите перемещение тела за 3 с;</a:t>
            </a:r>
          </a:p>
          <a:p>
            <a:r>
              <a:rPr lang="ru-RU" sz="3200" dirty="0"/>
              <a:t>Вычислите среднюю скорость за 3 с.</a:t>
            </a:r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991544" y="5229200"/>
            <a:ext cx="324036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207568" y="1988840"/>
            <a:ext cx="0" cy="35283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2135560" y="4725144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35560" y="4077072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flipV="1">
            <a:off x="2135560" y="3429001"/>
            <a:ext cx="135632" cy="803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135560" y="2852936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71664" y="5229200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151784" y="5229200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703512" y="2780929"/>
            <a:ext cx="4320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9536" y="522920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0              3              6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9576" y="184482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V</a:t>
            </a:r>
            <a:r>
              <a:rPr lang="en-US" sz="2800" baseline="-25000" dirty="0" err="1"/>
              <a:t>x</a:t>
            </a:r>
            <a:r>
              <a:rPr lang="ru-RU" sz="2800" dirty="0"/>
              <a:t> , </a:t>
            </a:r>
            <a:r>
              <a:rPr lang="ru-RU" sz="2000" dirty="0"/>
              <a:t>м/с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727848" y="537321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</a:t>
            </a:r>
          </a:p>
        </p:txBody>
      </p:sp>
      <p:cxnSp>
        <p:nvCxnSpPr>
          <p:cNvPr id="21" name="Прямая соединительная линия 20"/>
          <p:cNvCxnSpPr>
            <a:stCxn id="13" idx="4"/>
          </p:cNvCxnSpPr>
          <p:nvPr/>
        </p:nvCxnSpPr>
        <p:spPr>
          <a:xfrm>
            <a:off x="2207568" y="2924944"/>
            <a:ext cx="2016224" cy="230425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9416"/>
            <a:ext cx="10166920" cy="4846320"/>
          </a:xfrm>
        </p:spPr>
        <p:txBody>
          <a:bodyPr>
            <a:normAutofit/>
          </a:bodyPr>
          <a:lstStyle/>
          <a:p>
            <a:r>
              <a:rPr lang="ru-RU" sz="3200" dirty="0"/>
              <a:t>Дано уравнение движения </a:t>
            </a:r>
            <a:r>
              <a:rPr lang="ru-RU" sz="3200" dirty="0" err="1"/>
              <a:t>х</a:t>
            </a:r>
            <a:r>
              <a:rPr lang="ru-RU" sz="3200" dirty="0"/>
              <a:t>(</a:t>
            </a:r>
            <a:r>
              <a:rPr lang="en-US" sz="3200" dirty="0"/>
              <a:t>t</a:t>
            </a:r>
            <a:r>
              <a:rPr lang="ru-RU" sz="3200" dirty="0"/>
              <a:t>) = 5 –</a:t>
            </a:r>
            <a:r>
              <a:rPr lang="en-US" sz="3200" dirty="0"/>
              <a:t>t</a:t>
            </a:r>
            <a:r>
              <a:rPr lang="ru-RU" sz="3200" baseline="30000" dirty="0"/>
              <a:t>2</a:t>
            </a:r>
            <a:r>
              <a:rPr lang="ru-RU" sz="3200" dirty="0"/>
              <a:t> .</a:t>
            </a:r>
          </a:p>
          <a:p>
            <a:r>
              <a:rPr lang="ru-RU" sz="3200" dirty="0"/>
              <a:t>Найдите  проекцию начальной скорости на ось ОХ;</a:t>
            </a:r>
          </a:p>
          <a:p>
            <a:r>
              <a:rPr lang="ru-RU" sz="3200" dirty="0"/>
              <a:t>Запишите уравнение зависимости скорости от времени;</a:t>
            </a:r>
          </a:p>
          <a:p>
            <a:r>
              <a:rPr lang="ru-RU" sz="3200" dirty="0"/>
              <a:t>Найдите проекцию вектора перемещения за 10 с;</a:t>
            </a:r>
          </a:p>
          <a:p>
            <a:r>
              <a:rPr lang="ru-RU" sz="3200" dirty="0"/>
              <a:t>Начертите график зависимости </a:t>
            </a:r>
            <a:r>
              <a:rPr lang="ru-RU" sz="3200" dirty="0" err="1"/>
              <a:t>х</a:t>
            </a:r>
            <a:r>
              <a:rPr lang="ru-RU" sz="3200" dirty="0"/>
              <a:t>(</a:t>
            </a:r>
            <a:r>
              <a:rPr lang="en-US" sz="3200" dirty="0"/>
              <a:t>t</a:t>
            </a:r>
            <a:r>
              <a:rPr lang="ru-RU" sz="3200" dirty="0"/>
              <a:t>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03912" y="320040"/>
            <a:ext cx="5533752" cy="6135696"/>
          </a:xfrm>
        </p:spPr>
        <p:txBody>
          <a:bodyPr>
            <a:normAutofit/>
          </a:bodyPr>
          <a:lstStyle/>
          <a:p>
            <a:r>
              <a:rPr lang="ru-RU" sz="3200" dirty="0"/>
              <a:t>По графику скорости от времени :</a:t>
            </a:r>
          </a:p>
          <a:p>
            <a:r>
              <a:rPr lang="ru-RU" sz="3200" dirty="0"/>
              <a:t>Определите характер движения тела на каждом участке;</a:t>
            </a:r>
          </a:p>
          <a:p>
            <a:r>
              <a:rPr lang="ru-RU" sz="3200" dirty="0"/>
              <a:t>Составьте уравнения зависимости скорости от времени и зависимости координаты от времени, если начальная коорди</a:t>
            </a:r>
            <a:r>
              <a:rPr lang="ru-RU" sz="3200" dirty="0" smtClean="0"/>
              <a:t>ната тела равна нулю.</a:t>
            </a:r>
            <a:endParaRPr lang="ru-RU" sz="3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775520" y="5301208"/>
            <a:ext cx="374441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919536" y="2276872"/>
            <a:ext cx="0" cy="33843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63552" y="220486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,м/с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99856" y="558924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,с</a:t>
            </a:r>
          </a:p>
        </p:txBody>
      </p:sp>
      <p:sp>
        <p:nvSpPr>
          <p:cNvPr id="12" name="Блок-схема: узел 11"/>
          <p:cNvSpPr/>
          <p:nvPr/>
        </p:nvSpPr>
        <p:spPr>
          <a:xfrm>
            <a:off x="2351584" y="5229200"/>
            <a:ext cx="72008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2783632" y="5229200"/>
            <a:ext cx="72008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15680" y="5229200"/>
            <a:ext cx="7200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719736" y="5229200"/>
            <a:ext cx="7200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223792" y="5229200"/>
            <a:ext cx="72008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847528" y="4869160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847528" y="4437112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847528" y="4005064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847528" y="3573016"/>
            <a:ext cx="144016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727848" y="5229200"/>
            <a:ext cx="7200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159896" y="522920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524000" y="3284984"/>
            <a:ext cx="467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8</a:t>
            </a:r>
          </a:p>
          <a:p>
            <a:endParaRPr lang="ru-RU" sz="2000" dirty="0"/>
          </a:p>
          <a:p>
            <a:r>
              <a:rPr lang="ru-RU" sz="2000" dirty="0"/>
              <a:t>6</a:t>
            </a:r>
          </a:p>
          <a:p>
            <a:r>
              <a:rPr lang="ru-RU" sz="2000" dirty="0"/>
              <a:t>4</a:t>
            </a:r>
          </a:p>
          <a:p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1524000" y="4653137"/>
            <a:ext cx="323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79576" y="537321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1     2    3     4      5     6     7</a:t>
            </a:r>
          </a:p>
        </p:txBody>
      </p:sp>
      <p:sp>
        <p:nvSpPr>
          <p:cNvPr id="30" name="Блок-схема: узел 29"/>
          <p:cNvSpPr/>
          <p:nvPr/>
        </p:nvSpPr>
        <p:spPr>
          <a:xfrm>
            <a:off x="1847528" y="3140969"/>
            <a:ext cx="144016" cy="117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524000" y="28529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1919536" y="3212976"/>
            <a:ext cx="792088" cy="208823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711624" y="3212976"/>
            <a:ext cx="144016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endCxn id="23" idx="7"/>
          </p:cNvCxnSpPr>
          <p:nvPr/>
        </p:nvCxnSpPr>
        <p:spPr>
          <a:xfrm>
            <a:off x="4151785" y="3212977"/>
            <a:ext cx="1131037" cy="203731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567608" y="371703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215680" y="335699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67808" y="42210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3352" y="1609416"/>
            <a:ext cx="5688632" cy="4846320"/>
          </a:xfrm>
        </p:spPr>
        <p:txBody>
          <a:bodyPr>
            <a:normAutofit/>
          </a:bodyPr>
          <a:lstStyle/>
          <a:p>
            <a:r>
              <a:rPr lang="ru-RU" sz="3600" dirty="0"/>
              <a:t>Автобус двигался прямолинейно со скоростью 10 м/с. Начал тормозить с ускорением – 1,2 м/с</a:t>
            </a:r>
            <a:r>
              <a:rPr lang="ru-RU" sz="3600" baseline="30000" dirty="0"/>
              <a:t>2</a:t>
            </a:r>
            <a:r>
              <a:rPr lang="ru-RU" sz="3600" dirty="0"/>
              <a:t> . Какое расстояние он </a:t>
            </a:r>
            <a:r>
              <a:rPr lang="ru-RU" sz="3600" dirty="0" smtClean="0"/>
              <a:t>проедет до остановки? </a:t>
            </a:r>
            <a:endParaRPr lang="ru-RU" sz="3600" dirty="0"/>
          </a:p>
        </p:txBody>
      </p:sp>
      <p:pic>
        <p:nvPicPr>
          <p:cNvPr id="3074" name="Picture 2" descr="Картинки по запросу автобус в омс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2024" y="2420888"/>
            <a:ext cx="4104456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107" y="1553782"/>
            <a:ext cx="5266928" cy="4846320"/>
          </a:xfrm>
        </p:spPr>
        <p:txBody>
          <a:bodyPr>
            <a:normAutofit/>
          </a:bodyPr>
          <a:lstStyle/>
          <a:p>
            <a:r>
              <a:rPr lang="ru-RU" sz="3600" dirty="0"/>
              <a:t>Какую скорость будет иметь тело через 20 с от начала движения, если оно движется с ускорением 0,2 м/с</a:t>
            </a:r>
            <a:r>
              <a:rPr lang="ru-RU" sz="3600" baseline="30000" dirty="0"/>
              <a:t>2</a:t>
            </a:r>
            <a:r>
              <a:rPr lang="ru-RU" sz="3600" dirty="0"/>
              <a:t> , а начальная скорость тела равна нулю?</a:t>
            </a:r>
          </a:p>
        </p:txBody>
      </p:sp>
      <p:pic>
        <p:nvPicPr>
          <p:cNvPr id="2050" name="Picture 2" descr="Картинки по запросу прямолинейное равноускоренное дви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4032" y="3933056"/>
            <a:ext cx="3243064" cy="2467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Автомобиль разгоняется из состояния покоя, набирает скорость 54 км/ч на 50 метре пути. Определите ускорение автомобиля и время его разгона.</a:t>
            </a:r>
          </a:p>
        </p:txBody>
      </p:sp>
      <p:pic>
        <p:nvPicPr>
          <p:cNvPr id="1026" name="Picture 2" descr="Картинки по запросу автомобиль прямолинейное равноускоренное дви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4293097"/>
            <a:ext cx="3192388" cy="2052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Задача 7 , 8 - самостоятельно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Велосипедист движется под уклон с ускорением 0,2 м/с</a:t>
            </a:r>
            <a:r>
              <a:rPr lang="ru-RU" sz="3600" baseline="30000" dirty="0"/>
              <a:t>2</a:t>
            </a:r>
            <a:r>
              <a:rPr lang="ru-RU" sz="3600" dirty="0"/>
              <a:t>. Какую скорость он приобретёт через 10 с , если его начальная скорость равна нулю?</a:t>
            </a:r>
          </a:p>
          <a:p>
            <a:r>
              <a:rPr lang="ru-RU" sz="3600" dirty="0"/>
              <a:t>При разгоне из состояния покоя, тело проходит за 5 с путь 90 см. Определите путь за 7 секунду.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49</TotalTime>
  <Words>366</Words>
  <Application>Microsoft Office PowerPoint</Application>
  <PresentationFormat>Широкоэкранный</PresentationFormat>
  <Paragraphs>60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Times New Roman</vt:lpstr>
      <vt:lpstr>Trebuchet MS</vt:lpstr>
      <vt:lpstr>Wingdings</vt:lpstr>
      <vt:lpstr>Wingdings 2</vt:lpstr>
      <vt:lpstr>Изящная</vt:lpstr>
      <vt:lpstr>Решение задач по теме: «Равноускоренное движение».</vt:lpstr>
      <vt:lpstr>Повторение</vt:lpstr>
      <vt:lpstr>Задача 1</vt:lpstr>
      <vt:lpstr>Задача 2</vt:lpstr>
      <vt:lpstr>Задача 3 </vt:lpstr>
      <vt:lpstr>Задача 4</vt:lpstr>
      <vt:lpstr>Задача 5</vt:lpstr>
      <vt:lpstr>Задача 6</vt:lpstr>
      <vt:lpstr>Задача 7 , 8 - самостоятельно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по теме: «Равноускоренное движение».</dc:title>
  <dc:creator>Марина</dc:creator>
  <cp:lastModifiedBy>Марина</cp:lastModifiedBy>
  <cp:revision>9</cp:revision>
  <dcterms:created xsi:type="dcterms:W3CDTF">2016-09-26T11:05:14Z</dcterms:created>
  <dcterms:modified xsi:type="dcterms:W3CDTF">2023-10-01T10:37:05Z</dcterms:modified>
</cp:coreProperties>
</file>