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</p:sldMasterIdLst>
  <p:notesMasterIdLst>
    <p:notesMasterId r:id="rId29"/>
  </p:notesMasterIdLst>
  <p:sldIdLst>
    <p:sldId id="256" r:id="rId2"/>
    <p:sldId id="266" r:id="rId3"/>
    <p:sldId id="267" r:id="rId4"/>
    <p:sldId id="257" r:id="rId5"/>
    <p:sldId id="258" r:id="rId6"/>
    <p:sldId id="268" r:id="rId7"/>
    <p:sldId id="270" r:id="rId8"/>
    <p:sldId id="271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59" r:id="rId19"/>
    <p:sldId id="260" r:id="rId20"/>
    <p:sldId id="261" r:id="rId21"/>
    <p:sldId id="262" r:id="rId22"/>
    <p:sldId id="286" r:id="rId23"/>
    <p:sldId id="264" r:id="rId24"/>
    <p:sldId id="287" r:id="rId25"/>
    <p:sldId id="288" r:id="rId26"/>
    <p:sldId id="263" r:id="rId27"/>
    <p:sldId id="265" r:id="rId2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4" d="100"/>
          <a:sy n="124" d="100"/>
        </p:scale>
        <p:origin x="41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4" name="Google Shape;29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bg>
      <p:bgPr>
        <a:gradFill>
          <a:gsLst>
            <a:gs pos="0">
              <a:srgbClr val="0A0027"/>
            </a:gs>
            <a:gs pos="60000">
              <a:srgbClr val="110064"/>
            </a:gs>
            <a:gs pos="100000">
              <a:srgbClr val="4D30FE"/>
            </a:gs>
          </a:gsLst>
          <a:lin ang="0" scaled="0"/>
        </a:gra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"/>
          <p:cNvSpPr txBox="1">
            <a:spLocks noGrp="1"/>
          </p:cNvSpPr>
          <p:nvPr>
            <p:ph type="dt" idx="10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"/>
          <p:cNvSpPr txBox="1">
            <a:spLocks noGrp="1"/>
          </p:cNvSpPr>
          <p:nvPr>
            <p:ph type="ftr" idx="11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2"/>
          <p:cNvSpPr txBox="1">
            <a:spLocks noGrp="1"/>
          </p:cNvSpPr>
          <p:nvPr>
            <p:ph type="sldNum" idx="12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 Pictures with Caption">
  <p:cSld name="2 Pictures with Caption">
    <p:bg>
      <p:bgPr>
        <a:gradFill>
          <a:gsLst>
            <a:gs pos="0">
              <a:srgbClr val="0A0027"/>
            </a:gs>
            <a:gs pos="60000">
              <a:srgbClr val="110064"/>
            </a:gs>
            <a:gs pos="100000">
              <a:srgbClr val="4D30FE"/>
            </a:gs>
          </a:gsLst>
          <a:lin ang="0" scaled="0"/>
        </a:grad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1"/>
          <p:cNvSpPr txBox="1"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Impact"/>
              <a:buNone/>
              <a:defRPr sz="4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11"/>
          <p:cNvSpPr>
            <a:spLocks noGrp="1"/>
          </p:cNvSpPr>
          <p:nvPr>
            <p:ph type="body" idx="1"/>
          </p:nvPr>
        </p:nvSpPr>
        <p:spPr>
          <a:xfrm>
            <a:off x="457200" y="4648200"/>
            <a:ext cx="3200400" cy="1524000"/>
          </a:xfrm>
          <a:prstGeom prst="ellipse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>
            <a:lvl1pPr marL="457200" lvl="0" indent="-228600" algn="ctr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95" name="Google Shape;195;p11"/>
          <p:cNvSpPr txBox="1">
            <a:spLocks noGrp="1"/>
          </p:cNvSpPr>
          <p:nvPr>
            <p:ph type="dt" idx="10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11"/>
          <p:cNvSpPr txBox="1">
            <a:spLocks noGrp="1"/>
          </p:cNvSpPr>
          <p:nvPr>
            <p:ph type="ftr" idx="11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11"/>
          <p:cNvSpPr txBox="1">
            <a:spLocks noGrp="1"/>
          </p:cNvSpPr>
          <p:nvPr>
            <p:ph type="sldNum" idx="12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198" name="Google Shape;198;p1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199" name="Google Shape;199;p11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00" name="Google Shape;200;p11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01" name="Google Shape;201;p11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02" name="Google Shape;202;p11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03" name="Google Shape;203;p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04" name="Google Shape;204;p11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05" name="Google Shape;205;p11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06" name="Google Shape;206;p11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07" name="Google Shape;207;p11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08" name="Google Shape;208;p11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09" name="Google Shape;209;p11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10" name="Google Shape;210;p11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11" name="Google Shape;211;p11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12" name="Google Shape;212;p11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</p:grpSp>
      <p:sp>
        <p:nvSpPr>
          <p:cNvPr id="213" name="Google Shape;213;p11"/>
          <p:cNvSpPr>
            <a:spLocks noGrp="1"/>
          </p:cNvSpPr>
          <p:nvPr>
            <p:ph type="pic" idx="2"/>
          </p:nvPr>
        </p:nvSpPr>
        <p:spPr>
          <a:xfrm>
            <a:off x="5638800" y="838200"/>
            <a:ext cx="2514600" cy="2514600"/>
          </a:xfrm>
          <a:prstGeom prst="ellipse">
            <a:avLst/>
          </a:prstGeom>
          <a:solidFill>
            <a:schemeClr val="dk1"/>
          </a:solidFill>
          <a:ln w="101600" cap="flat" cmpd="sng">
            <a:solidFill>
              <a:schemeClr val="lt2">
                <a:alpha val="4980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R="0" lvl="0" algn="ctr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214" name="Google Shape;214;p11"/>
          <p:cNvSpPr>
            <a:spLocks noGrp="1"/>
          </p:cNvSpPr>
          <p:nvPr>
            <p:ph type="pic" idx="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dk1"/>
          </a:solidFill>
          <a:ln w="101600" cap="flat" cmpd="sng">
            <a:solidFill>
              <a:schemeClr val="lt2">
                <a:alpha val="4980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R="0" lvl="0" algn="ctr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 Pictures with Caption">
  <p:cSld name="3 Pictures with Caption">
    <p:bg>
      <p:bgPr>
        <a:solidFill>
          <a:schemeClr val="dk1"/>
        </a:solid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2"/>
          <p:cNvSpPr txBox="1"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Impact"/>
              <a:buNone/>
              <a:defRPr sz="4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12"/>
          <p:cNvSpPr>
            <a:spLocks noGrp="1"/>
          </p:cNvSpPr>
          <p:nvPr>
            <p:ph type="body" idx="1"/>
          </p:nvPr>
        </p:nvSpPr>
        <p:spPr>
          <a:xfrm>
            <a:off x="457200" y="4648200"/>
            <a:ext cx="3200400" cy="1524000"/>
          </a:xfrm>
          <a:prstGeom prst="ellipse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>
            <a:lvl1pPr marL="457200" lvl="0" indent="-228600" algn="ctr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218" name="Google Shape;218;p12"/>
          <p:cNvSpPr txBox="1">
            <a:spLocks noGrp="1"/>
          </p:cNvSpPr>
          <p:nvPr>
            <p:ph type="dt" idx="10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12"/>
          <p:cNvSpPr txBox="1">
            <a:spLocks noGrp="1"/>
          </p:cNvSpPr>
          <p:nvPr>
            <p:ph type="ftr" idx="11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12"/>
          <p:cNvSpPr txBox="1">
            <a:spLocks noGrp="1"/>
          </p:cNvSpPr>
          <p:nvPr>
            <p:ph type="sldNum" idx="12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221" name="Google Shape;221;p12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222" name="Google Shape;222;p12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23" name="Google Shape;223;p12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24" name="Google Shape;224;p12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25" name="Google Shape;225;p12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26" name="Google Shape;226;p12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27" name="Google Shape;227;p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28" name="Google Shape;228;p12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29" name="Google Shape;229;p12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30" name="Google Shape;230;p12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31" name="Google Shape;231;p12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32" name="Google Shape;232;p12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33" name="Google Shape;233;p12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34" name="Google Shape;234;p12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235" name="Google Shape;235;p12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</p:grpSp>
      <p:sp>
        <p:nvSpPr>
          <p:cNvPr id="236" name="Google Shape;236;p12"/>
          <p:cNvSpPr>
            <a:spLocks noGrp="1"/>
          </p:cNvSpPr>
          <p:nvPr>
            <p:ph type="pic" idx="2"/>
          </p:nvPr>
        </p:nvSpPr>
        <p:spPr>
          <a:xfrm>
            <a:off x="5715000" y="76200"/>
            <a:ext cx="2514600" cy="2514600"/>
          </a:xfrm>
          <a:prstGeom prst="ellipse">
            <a:avLst/>
          </a:prstGeom>
          <a:solidFill>
            <a:schemeClr val="dk1"/>
          </a:solidFill>
          <a:ln w="101600" cap="flat" cmpd="sng">
            <a:solidFill>
              <a:schemeClr val="lt2">
                <a:alpha val="4980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R="0" lvl="0" algn="ctr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237" name="Google Shape;237;p12"/>
          <p:cNvSpPr>
            <a:spLocks noGrp="1"/>
          </p:cNvSpPr>
          <p:nvPr>
            <p:ph type="pic" idx="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dk1"/>
          </a:solidFill>
          <a:ln w="101600" cap="flat" cmpd="sng">
            <a:solidFill>
              <a:schemeClr val="lt2">
                <a:alpha val="4980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R="0" lvl="0" algn="ctr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238" name="Google Shape;238;p12"/>
          <p:cNvSpPr>
            <a:spLocks noGrp="1"/>
          </p:cNvSpPr>
          <p:nvPr>
            <p:ph type="pic" idx="4"/>
          </p:nvPr>
        </p:nvSpPr>
        <p:spPr>
          <a:xfrm>
            <a:off x="2667000" y="381000"/>
            <a:ext cx="2514600" cy="2514600"/>
          </a:xfrm>
          <a:prstGeom prst="ellipse">
            <a:avLst/>
          </a:prstGeom>
          <a:solidFill>
            <a:schemeClr val="dk1"/>
          </a:solidFill>
          <a:ln w="101600" cap="flat" cmpd="sng">
            <a:solidFill>
              <a:schemeClr val="lt2">
                <a:alpha val="4980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R="0" lvl="0" algn="ctr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bg>
      <p:bgPr>
        <a:gradFill>
          <a:gsLst>
            <a:gs pos="0">
              <a:srgbClr val="0A0027"/>
            </a:gs>
            <a:gs pos="60000">
              <a:srgbClr val="110064"/>
            </a:gs>
            <a:gs pos="100000">
              <a:srgbClr val="4D30FE"/>
            </a:gs>
          </a:gsLst>
          <a:lin ang="0" scaled="0"/>
        </a:gradFill>
        <a:effectLst/>
      </p:bgPr>
    </p:bg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3"/>
          <p:cNvSpPr txBox="1"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p13"/>
          <p:cNvSpPr>
            <a:spLocks noGrp="1"/>
          </p:cNvSpPr>
          <p:nvPr>
            <p:ph type="body" idx="1"/>
          </p:nvPr>
        </p:nvSpPr>
        <p:spPr>
          <a:xfrm>
            <a:off x="1447800" y="1901952"/>
            <a:ext cx="6629400" cy="4224528"/>
          </a:xfrm>
          <a:prstGeom prst="ellipse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228600">
              <a:spcBef>
                <a:spcPts val="180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242" name="Google Shape;242;p13"/>
          <p:cNvSpPr txBox="1"/>
          <p:nvPr/>
        </p:nvSpPr>
        <p:spPr>
          <a:xfrm rot="5400000">
            <a:off x="3268904" y="1670367"/>
            <a:ext cx="2987192" cy="46876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●"/>
            </a:pPr>
            <a:r>
              <a:rPr lang="en-US"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Образец текста</a:t>
            </a:r>
            <a:endParaRPr/>
          </a:p>
          <a:p>
            <a:pPr marL="514350" marR="0" lvl="1" indent="-2286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Второй уровень</a:t>
            </a:r>
            <a:endParaRPr/>
          </a:p>
          <a:p>
            <a:pPr marL="806450" marR="0" lvl="2" indent="-2286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●"/>
            </a:pPr>
            <a:r>
              <a:rPr lang="en-US"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Третий уровень</a:t>
            </a:r>
            <a:endParaRPr/>
          </a:p>
          <a:p>
            <a:pPr marL="1089025" marR="0" lvl="3" indent="-2286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Четвертый уровень</a:t>
            </a:r>
            <a:endParaRPr/>
          </a:p>
          <a:p>
            <a:pPr marL="1371600" marR="0" lvl="4" indent="-2286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●"/>
            </a:pPr>
            <a:r>
              <a:rPr lang="en-US"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Пятый уровень</a:t>
            </a: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43" name="Google Shape;243;p13"/>
          <p:cNvSpPr txBox="1">
            <a:spLocks noGrp="1"/>
          </p:cNvSpPr>
          <p:nvPr>
            <p:ph type="dt" idx="10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13"/>
          <p:cNvSpPr txBox="1">
            <a:spLocks noGrp="1"/>
          </p:cNvSpPr>
          <p:nvPr>
            <p:ph type="ftr" idx="11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5" name="Google Shape;245;p13"/>
          <p:cNvSpPr txBox="1">
            <a:spLocks noGrp="1"/>
          </p:cNvSpPr>
          <p:nvPr>
            <p:ph type="sldNum" idx="12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4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8" name="Google Shape;248;p14"/>
          <p:cNvSpPr>
            <a:spLocks noGrp="1"/>
          </p:cNvSpPr>
          <p:nvPr>
            <p:ph type="body" idx="1"/>
          </p:nvPr>
        </p:nvSpPr>
        <p:spPr>
          <a:xfrm>
            <a:off x="609600" y="274638"/>
            <a:ext cx="6019800" cy="5851525"/>
          </a:xfrm>
          <a:prstGeom prst="ellipse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228600">
              <a:spcBef>
                <a:spcPts val="180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249" name="Google Shape;249;p14"/>
          <p:cNvSpPr txBox="1"/>
          <p:nvPr/>
        </p:nvSpPr>
        <p:spPr>
          <a:xfrm rot="5400000">
            <a:off x="1550674" y="1072067"/>
            <a:ext cx="4137653" cy="4256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●"/>
            </a:pPr>
            <a:r>
              <a:rPr lang="en-US"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Образец текста</a:t>
            </a:r>
            <a:endParaRPr/>
          </a:p>
          <a:p>
            <a:pPr marL="514350" marR="0" lvl="1" indent="-2286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Второй уровень</a:t>
            </a:r>
            <a:endParaRPr/>
          </a:p>
          <a:p>
            <a:pPr marL="806450" marR="0" lvl="2" indent="-2286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●"/>
            </a:pPr>
            <a:r>
              <a:rPr lang="en-US"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Третий уровень</a:t>
            </a:r>
            <a:endParaRPr/>
          </a:p>
          <a:p>
            <a:pPr marL="1089025" marR="0" lvl="3" indent="-2286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Четвертый уровень</a:t>
            </a:r>
            <a:endParaRPr/>
          </a:p>
          <a:p>
            <a:pPr marL="1371600" marR="0" lvl="4" indent="-2286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●"/>
            </a:pPr>
            <a:r>
              <a:rPr lang="en-US"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Пятый уровень</a:t>
            </a: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50" name="Google Shape;250;p14"/>
          <p:cNvSpPr txBox="1">
            <a:spLocks noGrp="1"/>
          </p:cNvSpPr>
          <p:nvPr>
            <p:ph type="dt" idx="10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p14"/>
          <p:cNvSpPr txBox="1">
            <a:spLocks noGrp="1"/>
          </p:cNvSpPr>
          <p:nvPr>
            <p:ph type="ftr" idx="11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14"/>
          <p:cNvSpPr txBox="1">
            <a:spLocks noGrp="1"/>
          </p:cNvSpPr>
          <p:nvPr>
            <p:ph type="sldNum" idx="12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bg>
      <p:bgPr>
        <a:gradFill>
          <a:gsLst>
            <a:gs pos="0">
              <a:srgbClr val="0A0027"/>
            </a:gs>
            <a:gs pos="60000">
              <a:srgbClr val="110064"/>
            </a:gs>
            <a:gs pos="100000">
              <a:srgbClr val="4D30FE"/>
            </a:gs>
          </a:gsLst>
          <a:lin ang="0" scaled="0"/>
        </a:gra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"/>
          <p:cNvSpPr txBox="1"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"/>
          <p:cNvSpPr>
            <a:spLocks noGrp="1"/>
          </p:cNvSpPr>
          <p:nvPr>
            <p:ph type="body" idx="1"/>
          </p:nvPr>
        </p:nvSpPr>
        <p:spPr>
          <a:xfrm>
            <a:off x="1447800" y="1901952"/>
            <a:ext cx="6629400" cy="4224528"/>
          </a:xfrm>
          <a:prstGeom prst="ellipse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/>
            </a:lvl1pPr>
            <a:lvl2pPr marL="914400" lvl="1" indent="-3429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marL="1371600" lvl="2" indent="-3429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/>
            </a:lvl3pPr>
            <a:lvl4pPr marL="1828800" lvl="3" indent="-3429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marL="2286000" lvl="4" indent="-3429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3"/>
          <p:cNvSpPr txBox="1">
            <a:spLocks noGrp="1"/>
          </p:cNvSpPr>
          <p:nvPr>
            <p:ph type="dt" idx="10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"/>
          <p:cNvSpPr txBox="1">
            <a:spLocks noGrp="1"/>
          </p:cNvSpPr>
          <p:nvPr>
            <p:ph type="ftr" idx="11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"/>
          <p:cNvSpPr txBox="1">
            <a:spLocks noGrp="1"/>
          </p:cNvSpPr>
          <p:nvPr>
            <p:ph type="sldNum" idx="12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"/>
          <p:cNvSpPr txBox="1">
            <a:spLocks noGrp="1"/>
          </p:cNvSpPr>
          <p:nvPr>
            <p:ph type="ctrTitle"/>
          </p:nvPr>
        </p:nvSpPr>
        <p:spPr>
          <a:xfrm>
            <a:off x="685800" y="1447800"/>
            <a:ext cx="70866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Impact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"/>
          <p:cNvSpPr>
            <a:spLocks noGrp="1"/>
          </p:cNvSpPr>
          <p:nvPr>
            <p:ph type="subTitle" idx="1"/>
          </p:nvPr>
        </p:nvSpPr>
        <p:spPr>
          <a:xfrm>
            <a:off x="3352800" y="2946400"/>
            <a:ext cx="4432300" cy="1752600"/>
          </a:xfrm>
          <a:prstGeom prst="ellipse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lvl="0" algn="ctr">
              <a:spcBef>
                <a:spcPts val="1800"/>
              </a:spcBef>
              <a:spcAft>
                <a:spcPts val="0"/>
              </a:spcAft>
              <a:buClr>
                <a:schemeClr val="lt2"/>
              </a:buClr>
              <a:buSzPts val="2000"/>
              <a:buNone/>
              <a:defRPr sz="2000">
                <a:solidFill>
                  <a:schemeClr val="lt2"/>
                </a:solidFill>
              </a:defRPr>
            </a:lvl1pPr>
            <a:lvl2pPr lvl="1" algn="ctr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4"/>
          <p:cNvSpPr txBox="1">
            <a:spLocks noGrp="1"/>
          </p:cNvSpPr>
          <p:nvPr>
            <p:ph type="dt" idx="10"/>
          </p:nvPr>
        </p:nvSpPr>
        <p:spPr>
          <a:xfrm>
            <a:off x="64770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4"/>
          <p:cNvSpPr txBox="1">
            <a:spLocks noGrp="1"/>
          </p:cNvSpPr>
          <p:nvPr>
            <p:ph type="ftr" idx="11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4"/>
          <p:cNvSpPr txBox="1">
            <a:spLocks noGrp="1"/>
          </p:cNvSpPr>
          <p:nvPr>
            <p:ph type="sldNum" idx="12"/>
          </p:nvPr>
        </p:nvSpPr>
        <p:spPr>
          <a:xfrm>
            <a:off x="8534400" y="6293224"/>
            <a:ext cx="609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1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0" lvl="1" indent="0" algn="ctr">
              <a:spcBef>
                <a:spcPts val="0"/>
              </a:spcBef>
              <a:buNone/>
              <a:defRPr sz="11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0" lvl="2" indent="0" algn="ctr">
              <a:spcBef>
                <a:spcPts val="0"/>
              </a:spcBef>
              <a:buNone/>
              <a:defRPr sz="11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0" lvl="3" indent="0" algn="ctr">
              <a:spcBef>
                <a:spcPts val="0"/>
              </a:spcBef>
              <a:buNone/>
              <a:defRPr sz="11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0" lvl="4" indent="0" algn="ctr">
              <a:spcBef>
                <a:spcPts val="0"/>
              </a:spcBef>
              <a:buNone/>
              <a:defRPr sz="11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0" lvl="5" indent="0" algn="ctr">
              <a:spcBef>
                <a:spcPts val="0"/>
              </a:spcBef>
              <a:buNone/>
              <a:defRPr sz="11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0" lvl="6" indent="0" algn="ctr">
              <a:spcBef>
                <a:spcPts val="0"/>
              </a:spcBef>
              <a:buNone/>
              <a:defRPr sz="11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0" lvl="7" indent="0" algn="ctr">
              <a:spcBef>
                <a:spcPts val="0"/>
              </a:spcBef>
              <a:buNone/>
              <a:defRPr sz="11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0" lvl="8" indent="0" algn="ctr">
              <a:spcBef>
                <a:spcPts val="0"/>
              </a:spcBef>
              <a:buNone/>
              <a:defRPr sz="11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63" name="Google Shape;63;p4"/>
          <p:cNvGrpSpPr/>
          <p:nvPr/>
        </p:nvGrpSpPr>
        <p:grpSpPr>
          <a:xfrm>
            <a:off x="685798" y="0"/>
            <a:ext cx="8001004" cy="7950200"/>
            <a:chOff x="685798" y="0"/>
            <a:chExt cx="8001004" cy="7950200"/>
          </a:xfrm>
        </p:grpSpPr>
        <p:sp>
          <p:nvSpPr>
            <p:cNvPr id="64" name="Google Shape;64;p4"/>
            <p:cNvSpPr/>
            <p:nvPr/>
          </p:nvSpPr>
          <p:spPr>
            <a:xfrm rot="10800000">
              <a:off x="1257300" y="5778500"/>
              <a:ext cx="2171700" cy="2171700"/>
            </a:xfrm>
            <a:prstGeom prst="pie">
              <a:avLst>
                <a:gd name="adj1" fmla="val 0"/>
                <a:gd name="adj2" fmla="val 10800000"/>
              </a:avLst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grpSp>
          <p:nvGrpSpPr>
            <p:cNvPr id="65" name="Google Shape;65;p4"/>
            <p:cNvGrpSpPr/>
            <p:nvPr/>
          </p:nvGrpSpPr>
          <p:grpSpPr>
            <a:xfrm>
              <a:off x="685798" y="0"/>
              <a:ext cx="8001004" cy="6855714"/>
              <a:chOff x="685798" y="0"/>
              <a:chExt cx="8001004" cy="6855714"/>
            </a:xfrm>
          </p:grpSpPr>
          <p:sp>
            <p:nvSpPr>
              <p:cNvPr id="66" name="Google Shape;66;p4"/>
              <p:cNvSpPr/>
              <p:nvPr/>
            </p:nvSpPr>
            <p:spPr>
              <a:xfrm>
                <a:off x="685798" y="5880101"/>
                <a:ext cx="1143001" cy="975613"/>
              </a:xfrm>
              <a:custGeom>
                <a:avLst/>
                <a:gdLst/>
                <a:ahLst/>
                <a:cxnLst/>
                <a:rect l="l" t="t" r="r" b="b"/>
                <a:pathLst>
                  <a:path w="1143001" h="975613" extrusionOk="0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rgbClr val="8E83FF">
                      <a:alpha val="60000"/>
                    </a:srgbClr>
                  </a:gs>
                  <a:gs pos="50000">
                    <a:srgbClr val="BAB3FF">
                      <a:alpha val="60000"/>
                    </a:srgbClr>
                  </a:gs>
                  <a:gs pos="100000">
                    <a:srgbClr val="DCDAFF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67" name="Google Shape;67;p4"/>
              <p:cNvSpPr/>
              <p:nvPr/>
            </p:nvSpPr>
            <p:spPr>
              <a:xfrm>
                <a:off x="2590800" y="5181600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rgbClr val="8E83FF">
                      <a:alpha val="60000"/>
                    </a:srgbClr>
                  </a:gs>
                  <a:gs pos="50000">
                    <a:srgbClr val="BAB3FF">
                      <a:alpha val="60000"/>
                    </a:srgbClr>
                  </a:gs>
                  <a:gs pos="100000">
                    <a:srgbClr val="DCDAFF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68" name="Google Shape;68;p4"/>
              <p:cNvSpPr/>
              <p:nvPr/>
            </p:nvSpPr>
            <p:spPr>
              <a:xfrm>
                <a:off x="838200" y="5791200"/>
                <a:ext cx="457200" cy="4572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69" name="Google Shape;69;p4"/>
              <p:cNvSpPr/>
              <p:nvPr/>
            </p:nvSpPr>
            <p:spPr>
              <a:xfrm>
                <a:off x="2362200" y="5943600"/>
                <a:ext cx="762000" cy="7620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70" name="Google Shape;70;p4"/>
              <p:cNvSpPr/>
              <p:nvPr/>
            </p:nvSpPr>
            <p:spPr>
              <a:xfrm>
                <a:off x="1676400" y="5626100"/>
                <a:ext cx="457200" cy="4572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71" name="Google Shape;71;p4"/>
              <p:cNvSpPr/>
              <p:nvPr/>
            </p:nvSpPr>
            <p:spPr>
              <a:xfrm>
                <a:off x="1981200" y="5334000"/>
                <a:ext cx="355600" cy="355600"/>
              </a:xfrm>
              <a:prstGeom prst="ellipse">
                <a:avLst/>
              </a:prstGeom>
              <a:gradFill>
                <a:gsLst>
                  <a:gs pos="0">
                    <a:srgbClr val="8E83FF">
                      <a:alpha val="60000"/>
                    </a:srgbClr>
                  </a:gs>
                  <a:gs pos="50000">
                    <a:srgbClr val="BAB3FF">
                      <a:alpha val="60000"/>
                    </a:srgbClr>
                  </a:gs>
                  <a:gs pos="100000">
                    <a:srgbClr val="DCDAFF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72" name="Google Shape;72;p4"/>
              <p:cNvSpPr/>
              <p:nvPr/>
            </p:nvSpPr>
            <p:spPr>
              <a:xfrm>
                <a:off x="1943100" y="55626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rgbClr val="8E83FF">
                      <a:alpha val="60000"/>
                    </a:srgbClr>
                  </a:gs>
                  <a:gs pos="50000">
                    <a:srgbClr val="BAB3FF">
                      <a:alpha val="60000"/>
                    </a:srgbClr>
                  </a:gs>
                  <a:gs pos="100000">
                    <a:srgbClr val="DCDAFF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73" name="Google Shape;73;p4"/>
              <p:cNvSpPr/>
              <p:nvPr/>
            </p:nvSpPr>
            <p:spPr>
              <a:xfrm>
                <a:off x="2362200" y="5029200"/>
                <a:ext cx="762000" cy="7620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74" name="Google Shape;74;p4"/>
              <p:cNvSpPr/>
              <p:nvPr/>
            </p:nvSpPr>
            <p:spPr>
              <a:xfrm>
                <a:off x="3009900" y="4419600"/>
                <a:ext cx="355600" cy="3556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75" name="Google Shape;75;p4"/>
              <p:cNvSpPr/>
              <p:nvPr/>
            </p:nvSpPr>
            <p:spPr>
              <a:xfrm>
                <a:off x="2971800" y="46482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rgbClr val="8E83FF">
                      <a:alpha val="60000"/>
                    </a:srgbClr>
                  </a:gs>
                  <a:gs pos="50000">
                    <a:srgbClr val="BAB3FF">
                      <a:alpha val="60000"/>
                    </a:srgbClr>
                  </a:gs>
                  <a:gs pos="100000">
                    <a:srgbClr val="DCDAFF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76" name="Google Shape;76;p4"/>
              <p:cNvSpPr/>
              <p:nvPr/>
            </p:nvSpPr>
            <p:spPr>
              <a:xfrm>
                <a:off x="3314700" y="4724400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rgbClr val="8E83FF">
                      <a:alpha val="60000"/>
                    </a:srgbClr>
                  </a:gs>
                  <a:gs pos="50000">
                    <a:srgbClr val="BAB3FF">
                      <a:alpha val="60000"/>
                    </a:srgbClr>
                  </a:gs>
                  <a:gs pos="100000">
                    <a:srgbClr val="DCDAFF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77" name="Google Shape;77;p4"/>
              <p:cNvSpPr/>
              <p:nvPr/>
            </p:nvSpPr>
            <p:spPr>
              <a:xfrm>
                <a:off x="3619500" y="5029200"/>
                <a:ext cx="203200" cy="2032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78" name="Google Shape;78;p4"/>
              <p:cNvSpPr/>
              <p:nvPr/>
            </p:nvSpPr>
            <p:spPr>
              <a:xfrm>
                <a:off x="1384300" y="5486400"/>
                <a:ext cx="127000" cy="1270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79" name="Google Shape;79;p4"/>
              <p:cNvSpPr/>
              <p:nvPr/>
            </p:nvSpPr>
            <p:spPr>
              <a:xfrm>
                <a:off x="3505200" y="5257800"/>
                <a:ext cx="203200" cy="2032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80" name="Google Shape;80;p4"/>
              <p:cNvSpPr/>
              <p:nvPr/>
            </p:nvSpPr>
            <p:spPr>
              <a:xfrm>
                <a:off x="1295400" y="5664200"/>
                <a:ext cx="127000" cy="1270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81" name="Google Shape;81;p4"/>
              <p:cNvSpPr/>
              <p:nvPr/>
            </p:nvSpPr>
            <p:spPr>
              <a:xfrm>
                <a:off x="1447800" y="5511800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rgbClr val="8E83FF">
                      <a:alpha val="60000"/>
                    </a:srgbClr>
                  </a:gs>
                  <a:gs pos="50000">
                    <a:srgbClr val="BAB3FF">
                      <a:alpha val="60000"/>
                    </a:srgbClr>
                  </a:gs>
                  <a:gs pos="100000">
                    <a:srgbClr val="DCDAFF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82" name="Google Shape;82;p4"/>
              <p:cNvSpPr/>
              <p:nvPr/>
            </p:nvSpPr>
            <p:spPr>
              <a:xfrm>
                <a:off x="1600200" y="5486400"/>
                <a:ext cx="127000" cy="1270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83" name="Google Shape;83;p4"/>
              <p:cNvSpPr/>
              <p:nvPr/>
            </p:nvSpPr>
            <p:spPr>
              <a:xfrm>
                <a:off x="3352800" y="5943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8E83FF">
                      <a:alpha val="60000"/>
                    </a:srgbClr>
                  </a:gs>
                  <a:gs pos="50000">
                    <a:srgbClr val="BAB3FF">
                      <a:alpha val="60000"/>
                    </a:srgbClr>
                  </a:gs>
                  <a:gs pos="100000">
                    <a:srgbClr val="DCDAFF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84" name="Google Shape;84;p4"/>
              <p:cNvSpPr/>
              <p:nvPr/>
            </p:nvSpPr>
            <p:spPr>
              <a:xfrm rot="10800000" flipH="1">
                <a:off x="5486400" y="0"/>
                <a:ext cx="1143001" cy="975613"/>
              </a:xfrm>
              <a:custGeom>
                <a:avLst/>
                <a:gdLst/>
                <a:ahLst/>
                <a:cxnLst/>
                <a:rect l="l" t="t" r="r" b="b"/>
                <a:pathLst>
                  <a:path w="1143001" h="975613" extrusionOk="0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rgbClr val="8E83FF">
                      <a:alpha val="60000"/>
                    </a:srgbClr>
                  </a:gs>
                  <a:gs pos="50000">
                    <a:srgbClr val="BAB3FF">
                      <a:alpha val="60000"/>
                    </a:srgbClr>
                  </a:gs>
                  <a:gs pos="100000">
                    <a:srgbClr val="DCDAFF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85" name="Google Shape;85;p4"/>
              <p:cNvSpPr/>
              <p:nvPr/>
            </p:nvSpPr>
            <p:spPr>
              <a:xfrm rot="10800000" flipH="1">
                <a:off x="7391402" y="759714"/>
                <a:ext cx="914400" cy="9144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86" name="Google Shape;86;p4"/>
              <p:cNvSpPr/>
              <p:nvPr/>
            </p:nvSpPr>
            <p:spPr>
              <a:xfrm rot="10800000" flipH="1">
                <a:off x="5638802" y="6073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rgbClr val="8E83FF">
                      <a:alpha val="60000"/>
                    </a:srgbClr>
                  </a:gs>
                  <a:gs pos="50000">
                    <a:srgbClr val="BAB3FF">
                      <a:alpha val="60000"/>
                    </a:srgbClr>
                  </a:gs>
                  <a:gs pos="100000">
                    <a:srgbClr val="DCDAFF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87" name="Google Shape;87;p4"/>
              <p:cNvSpPr/>
              <p:nvPr/>
            </p:nvSpPr>
            <p:spPr>
              <a:xfrm rot="10800000" flipH="1">
                <a:off x="7162802" y="1501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rgbClr val="8E83FF">
                      <a:alpha val="60000"/>
                    </a:srgbClr>
                  </a:gs>
                  <a:gs pos="50000">
                    <a:srgbClr val="BAB3FF">
                      <a:alpha val="60000"/>
                    </a:srgbClr>
                  </a:gs>
                  <a:gs pos="100000">
                    <a:srgbClr val="DCDAFF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88" name="Google Shape;88;p4"/>
              <p:cNvSpPr/>
              <p:nvPr/>
            </p:nvSpPr>
            <p:spPr>
              <a:xfrm rot="10800000" flipH="1">
                <a:off x="6477002" y="7724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rgbClr val="8E83FF">
                      <a:alpha val="60000"/>
                    </a:srgbClr>
                  </a:gs>
                  <a:gs pos="50000">
                    <a:srgbClr val="BAB3FF">
                      <a:alpha val="60000"/>
                    </a:srgbClr>
                  </a:gs>
                  <a:gs pos="100000">
                    <a:srgbClr val="DCDAFF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89" name="Google Shape;89;p4"/>
              <p:cNvSpPr/>
              <p:nvPr/>
            </p:nvSpPr>
            <p:spPr>
              <a:xfrm rot="10800000" flipH="1">
                <a:off x="6781802" y="1166114"/>
                <a:ext cx="355600" cy="3556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90" name="Google Shape;90;p4"/>
              <p:cNvSpPr/>
              <p:nvPr/>
            </p:nvSpPr>
            <p:spPr>
              <a:xfrm rot="10800000" flipH="1">
                <a:off x="6743702" y="861314"/>
                <a:ext cx="431800" cy="4318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91" name="Google Shape;91;p4"/>
              <p:cNvSpPr/>
              <p:nvPr/>
            </p:nvSpPr>
            <p:spPr>
              <a:xfrm rot="10800000" flipH="1">
                <a:off x="7162802" y="10645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rgbClr val="8E83FF">
                      <a:alpha val="60000"/>
                    </a:srgbClr>
                  </a:gs>
                  <a:gs pos="50000">
                    <a:srgbClr val="BAB3FF">
                      <a:alpha val="60000"/>
                    </a:srgbClr>
                  </a:gs>
                  <a:gs pos="100000">
                    <a:srgbClr val="DCDAFF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92" name="Google Shape;92;p4"/>
              <p:cNvSpPr/>
              <p:nvPr/>
            </p:nvSpPr>
            <p:spPr>
              <a:xfrm rot="10800000" flipH="1">
                <a:off x="7810502" y="2080514"/>
                <a:ext cx="355600" cy="3556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93" name="Google Shape;93;p4"/>
              <p:cNvSpPr/>
              <p:nvPr/>
            </p:nvSpPr>
            <p:spPr>
              <a:xfrm rot="10800000" flipH="1">
                <a:off x="7772402" y="1775714"/>
                <a:ext cx="431800" cy="4318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94" name="Google Shape;94;p4"/>
              <p:cNvSpPr/>
              <p:nvPr/>
            </p:nvSpPr>
            <p:spPr>
              <a:xfrm rot="10800000" flipH="1">
                <a:off x="8115302" y="1928114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rgbClr val="8E83FF">
                      <a:alpha val="60000"/>
                    </a:srgbClr>
                  </a:gs>
                  <a:gs pos="50000">
                    <a:srgbClr val="BAB3FF">
                      <a:alpha val="60000"/>
                    </a:srgbClr>
                  </a:gs>
                  <a:gs pos="100000">
                    <a:srgbClr val="DCDAFF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95" name="Google Shape;95;p4"/>
              <p:cNvSpPr/>
              <p:nvPr/>
            </p:nvSpPr>
            <p:spPr>
              <a:xfrm rot="10800000" flipH="1">
                <a:off x="8420102" y="1623314"/>
                <a:ext cx="203200" cy="2032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96" name="Google Shape;96;p4"/>
              <p:cNvSpPr/>
              <p:nvPr/>
            </p:nvSpPr>
            <p:spPr>
              <a:xfrm rot="10800000" flipH="1">
                <a:off x="6184902" y="1242314"/>
                <a:ext cx="127000" cy="1270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97" name="Google Shape;97;p4"/>
              <p:cNvSpPr/>
              <p:nvPr/>
            </p:nvSpPr>
            <p:spPr>
              <a:xfrm rot="10800000" flipH="1">
                <a:off x="8305802" y="1394714"/>
                <a:ext cx="203200" cy="2032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98" name="Google Shape;98;p4"/>
              <p:cNvSpPr/>
              <p:nvPr/>
            </p:nvSpPr>
            <p:spPr>
              <a:xfrm rot="10800000" flipH="1">
                <a:off x="6096002" y="10645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rgbClr val="8E83FF">
                      <a:alpha val="60000"/>
                    </a:srgbClr>
                  </a:gs>
                  <a:gs pos="50000">
                    <a:srgbClr val="BAB3FF">
                      <a:alpha val="60000"/>
                    </a:srgbClr>
                  </a:gs>
                  <a:gs pos="100000">
                    <a:srgbClr val="DCDAFF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99" name="Google Shape;99;p4"/>
              <p:cNvSpPr/>
              <p:nvPr/>
            </p:nvSpPr>
            <p:spPr>
              <a:xfrm rot="10800000" flipH="1">
                <a:off x="6248402" y="12169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rgbClr val="8E83FF">
                      <a:alpha val="60000"/>
                    </a:srgbClr>
                  </a:gs>
                  <a:gs pos="50000">
                    <a:srgbClr val="BAB3FF">
                      <a:alpha val="60000"/>
                    </a:srgbClr>
                  </a:gs>
                  <a:gs pos="100000">
                    <a:srgbClr val="DCDAFF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100" name="Google Shape;100;p4"/>
              <p:cNvSpPr/>
              <p:nvPr/>
            </p:nvSpPr>
            <p:spPr>
              <a:xfrm rot="10800000" flipH="1">
                <a:off x="6400802" y="1242314"/>
                <a:ext cx="127000" cy="127000"/>
              </a:xfrm>
              <a:prstGeom prst="ellipse">
                <a:avLst/>
              </a:prstGeom>
              <a:solidFill>
                <a:schemeClr val="lt2">
                  <a:alpha val="6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  <p:sp>
            <p:nvSpPr>
              <p:cNvPr id="101" name="Google Shape;101;p4"/>
              <p:cNvSpPr/>
              <p:nvPr/>
            </p:nvSpPr>
            <p:spPr>
              <a:xfrm rot="10800000" flipH="1">
                <a:off x="8153402" y="378714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rgbClr val="8E83FF">
                      <a:alpha val="60000"/>
                    </a:srgbClr>
                  </a:gs>
                  <a:gs pos="50000">
                    <a:srgbClr val="BAB3FF">
                      <a:alpha val="60000"/>
                    </a:srgbClr>
                  </a:gs>
                  <a:gs pos="100000">
                    <a:srgbClr val="DCDAFF">
                      <a:alpha val="6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omic Sans MS"/>
                  <a:ea typeface="Comic Sans MS"/>
                  <a:cs typeface="Comic Sans MS"/>
                  <a:sym typeface="Comic Sans MS"/>
                </a:endParaRPr>
              </a:p>
            </p:txBody>
          </p:sp>
        </p:grpSp>
      </p:grpSp>
      <p:sp>
        <p:nvSpPr>
          <p:cNvPr id="102" name="Google Shape;102;p4"/>
          <p:cNvSpPr/>
          <p:nvPr/>
        </p:nvSpPr>
        <p:spPr>
          <a:xfrm>
            <a:off x="8636000" y="6589059"/>
            <a:ext cx="127000" cy="127000"/>
          </a:xfrm>
          <a:prstGeom prst="ellipse">
            <a:avLst/>
          </a:prstGeom>
          <a:gradFill>
            <a:gsLst>
              <a:gs pos="0">
                <a:srgbClr val="8E83FF">
                  <a:alpha val="60000"/>
                </a:srgbClr>
              </a:gs>
              <a:gs pos="50000">
                <a:srgbClr val="BAB3FF">
                  <a:alpha val="60000"/>
                </a:srgbClr>
              </a:gs>
              <a:gs pos="100000">
                <a:srgbClr val="DCDAFF">
                  <a:alpha val="6000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3" name="Google Shape;103;p4"/>
          <p:cNvSpPr/>
          <p:nvPr/>
        </p:nvSpPr>
        <p:spPr>
          <a:xfrm>
            <a:off x="8788400" y="6589059"/>
            <a:ext cx="127000" cy="1270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4" name="Google Shape;104;p4"/>
          <p:cNvSpPr/>
          <p:nvPr/>
        </p:nvSpPr>
        <p:spPr>
          <a:xfrm>
            <a:off x="8940800" y="6589059"/>
            <a:ext cx="127000" cy="127000"/>
          </a:xfrm>
          <a:prstGeom prst="ellipse">
            <a:avLst/>
          </a:prstGeom>
          <a:gradFill>
            <a:gsLst>
              <a:gs pos="0">
                <a:srgbClr val="8E83FF">
                  <a:alpha val="60000"/>
                </a:srgbClr>
              </a:gs>
              <a:gs pos="50000">
                <a:srgbClr val="BAB3FF">
                  <a:alpha val="60000"/>
                </a:srgbClr>
              </a:gs>
              <a:gs pos="100000">
                <a:srgbClr val="DCDAFF">
                  <a:alpha val="6000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>
  <p:cSld name="SECTION_HEADER">
    <p:bg>
      <p:bgPr>
        <a:gradFill>
          <a:gsLst>
            <a:gs pos="0">
              <a:srgbClr val="205E23"/>
            </a:gs>
            <a:gs pos="60000">
              <a:srgbClr val="229728"/>
            </a:gs>
            <a:gs pos="100000">
              <a:srgbClr val="98EA9C"/>
            </a:gs>
          </a:gsLst>
          <a:lin ang="0" scaled="0"/>
        </a:grad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"/>
          <p:cNvSpPr txBox="1">
            <a:spLocks noGrp="1"/>
          </p:cNvSpPr>
          <p:nvPr>
            <p:ph type="dt" idx="10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5"/>
          <p:cNvSpPr txBox="1">
            <a:spLocks noGrp="1"/>
          </p:cNvSpPr>
          <p:nvPr>
            <p:ph type="ftr" idx="11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5"/>
          <p:cNvSpPr txBox="1">
            <a:spLocks noGrp="1"/>
          </p:cNvSpPr>
          <p:nvPr>
            <p:ph type="sldNum" idx="12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109" name="Google Shape;109;p5"/>
          <p:cNvGrpSpPr/>
          <p:nvPr/>
        </p:nvGrpSpPr>
        <p:grpSpPr>
          <a:xfrm>
            <a:off x="4592782" y="2133600"/>
            <a:ext cx="3865418" cy="4172197"/>
            <a:chOff x="0" y="0"/>
            <a:chExt cx="1600200" cy="1727200"/>
          </a:xfrm>
        </p:grpSpPr>
        <p:sp>
          <p:nvSpPr>
            <p:cNvPr id="110" name="Google Shape;110;p5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11" name="Google Shape;111;p5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12" name="Google Shape;112;p5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13" name="Google Shape;113;p5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14" name="Google Shape;114;p5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15" name="Google Shape;115;p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16" name="Google Shape;116;p5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17" name="Google Shape;117;p5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18" name="Google Shape;118;p5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19" name="Google Shape;119;p5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</p:grpSp>
      <p:grpSp>
        <p:nvGrpSpPr>
          <p:cNvPr id="120" name="Google Shape;120;p5"/>
          <p:cNvGrpSpPr/>
          <p:nvPr/>
        </p:nvGrpSpPr>
        <p:grpSpPr>
          <a:xfrm>
            <a:off x="609600" y="990600"/>
            <a:ext cx="1179761" cy="1356814"/>
            <a:chOff x="266700" y="914400"/>
            <a:chExt cx="1179761" cy="1356814"/>
          </a:xfrm>
        </p:grpSpPr>
        <p:sp>
          <p:nvSpPr>
            <p:cNvPr id="121" name="Google Shape;121;p5"/>
            <p:cNvSpPr/>
            <p:nvPr/>
          </p:nvSpPr>
          <p:spPr>
            <a:xfrm>
              <a:off x="555812" y="1380565"/>
              <a:ext cx="890649" cy="890649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22" name="Google Shape;122;p5"/>
            <p:cNvSpPr/>
            <p:nvPr/>
          </p:nvSpPr>
          <p:spPr>
            <a:xfrm rot="10800000" flipH="1">
              <a:off x="304800" y="1219200"/>
              <a:ext cx="355600" cy="3556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23" name="Google Shape;123;p5"/>
            <p:cNvSpPr/>
            <p:nvPr/>
          </p:nvSpPr>
          <p:spPr>
            <a:xfrm rot="10800000" flipH="1">
              <a:off x="266700" y="914400"/>
              <a:ext cx="431800" cy="4318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24" name="Google Shape;124;p5"/>
            <p:cNvSpPr/>
            <p:nvPr/>
          </p:nvSpPr>
          <p:spPr>
            <a:xfrm rot="10800000" flipH="1">
              <a:off x="609600" y="1066800"/>
              <a:ext cx="203200" cy="2032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</p:grpSp>
      <p:sp>
        <p:nvSpPr>
          <p:cNvPr id="125" name="Google Shape;125;p5"/>
          <p:cNvSpPr>
            <a:spLocks noGrp="1"/>
          </p:cNvSpPr>
          <p:nvPr>
            <p:ph type="body" idx="1"/>
          </p:nvPr>
        </p:nvSpPr>
        <p:spPr>
          <a:xfrm>
            <a:off x="4724400" y="2590800"/>
            <a:ext cx="1905000" cy="1905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457200" lvl="0" indent="-228600" algn="ctr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5"/>
          <p:cNvSpPr txBox="1">
            <a:spLocks noGrp="1"/>
          </p:cNvSpPr>
          <p:nvPr>
            <p:ph type="title"/>
          </p:nvPr>
        </p:nvSpPr>
        <p:spPr>
          <a:xfrm>
            <a:off x="1295400" y="1143000"/>
            <a:ext cx="7086600" cy="1472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Impact"/>
              <a:buNone/>
              <a:defRPr sz="3600" b="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bg>
      <p:bgPr>
        <a:solidFill>
          <a:schemeClr val="dk1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>
            <a:spLocks noGrp="1"/>
          </p:cNvSpPr>
          <p:nvPr>
            <p:ph type="body" idx="1"/>
          </p:nvPr>
        </p:nvSpPr>
        <p:spPr>
          <a:xfrm>
            <a:off x="900953" y="1752600"/>
            <a:ext cx="3429000" cy="3886200"/>
          </a:xfrm>
          <a:prstGeom prst="ellipse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330200" algn="l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914400" lvl="1" indent="-3175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1371600" lvl="2" indent="-3175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1828800" lvl="3" indent="-3175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2286000" lvl="4" indent="-3175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129" name="Google Shape;129;p6"/>
          <p:cNvSpPr>
            <a:spLocks noGrp="1"/>
          </p:cNvSpPr>
          <p:nvPr>
            <p:ph type="body" idx="2"/>
          </p:nvPr>
        </p:nvSpPr>
        <p:spPr>
          <a:xfrm>
            <a:off x="4800600" y="2362200"/>
            <a:ext cx="3429000" cy="3886200"/>
          </a:xfrm>
          <a:prstGeom prst="ellipse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330200" algn="l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Noto Sans Symbols"/>
              <a:buChar char="●"/>
              <a:defRPr sz="16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914400" lvl="1" indent="-3175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1371600" lvl="2" indent="-3175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oto Sans Symbols"/>
              <a:buChar char="●"/>
              <a:defRPr sz="1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1828800" lvl="3" indent="-3175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2286000" lvl="4" indent="-3175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oto Sans Symbols"/>
              <a:buChar char="●"/>
              <a:defRPr sz="1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130" name="Google Shape;130;p6"/>
          <p:cNvSpPr txBox="1">
            <a:spLocks noGrp="1"/>
          </p:cNvSpPr>
          <p:nvPr>
            <p:ph type="dt" idx="10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6"/>
          <p:cNvSpPr txBox="1">
            <a:spLocks noGrp="1"/>
          </p:cNvSpPr>
          <p:nvPr>
            <p:ph type="ftr" idx="11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6"/>
          <p:cNvSpPr txBox="1">
            <a:spLocks noGrp="1"/>
          </p:cNvSpPr>
          <p:nvPr>
            <p:ph type="sldNum" idx="12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3" name="Google Shape;133;p6"/>
          <p:cNvSpPr txBox="1"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bg>
      <p:bgPr>
        <a:solidFill>
          <a:schemeClr val="dk1"/>
        </a:solid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"/>
          <p:cNvSpPr txBox="1"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Impact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7"/>
          <p:cNvSpPr txBox="1">
            <a:spLocks noGrp="1"/>
          </p:cNvSpPr>
          <p:nvPr>
            <p:ph type="body" idx="1"/>
          </p:nvPr>
        </p:nvSpPr>
        <p:spPr>
          <a:xfrm rot="-5400000">
            <a:off x="-870003" y="3147219"/>
            <a:ext cx="3429000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457200" lvl="0" indent="-228600" algn="ctr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latin typeface="Impact"/>
                <a:ea typeface="Impact"/>
                <a:cs typeface="Impact"/>
                <a:sym typeface="Impact"/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7" name="Google Shape;137;p7"/>
          <p:cNvSpPr>
            <a:spLocks noGrp="1"/>
          </p:cNvSpPr>
          <p:nvPr>
            <p:ph type="body" idx="2"/>
          </p:nvPr>
        </p:nvSpPr>
        <p:spPr>
          <a:xfrm>
            <a:off x="1066800" y="1755648"/>
            <a:ext cx="3200400" cy="3429000"/>
          </a:xfrm>
          <a:prstGeom prst="ellipse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317500" algn="l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/>
            </a:lvl1pPr>
            <a:lvl2pPr marL="914400" lvl="1" indent="-3175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/>
            </a:lvl2pPr>
            <a:lvl3pPr marL="1371600" lvl="2" indent="-3175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/>
            </a:lvl3pPr>
            <a:lvl4pPr marL="1828800" lvl="3" indent="-3175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/>
            </a:lvl4pPr>
            <a:lvl5pPr marL="2286000" lvl="4" indent="-3175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138" name="Google Shape;138;p7"/>
          <p:cNvSpPr txBox="1">
            <a:spLocks noGrp="1"/>
          </p:cNvSpPr>
          <p:nvPr>
            <p:ph type="body" idx="3"/>
          </p:nvPr>
        </p:nvSpPr>
        <p:spPr>
          <a:xfrm rot="-5400000">
            <a:off x="3259278" y="3756819"/>
            <a:ext cx="3429000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457200" lvl="0" indent="-228600" algn="ctr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latin typeface="Impact"/>
                <a:ea typeface="Impact"/>
                <a:cs typeface="Impact"/>
                <a:sym typeface="Impact"/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9" name="Google Shape;139;p7"/>
          <p:cNvSpPr>
            <a:spLocks noGrp="1"/>
          </p:cNvSpPr>
          <p:nvPr>
            <p:ph type="body" idx="4"/>
          </p:nvPr>
        </p:nvSpPr>
        <p:spPr>
          <a:xfrm>
            <a:off x="5181600" y="2359152"/>
            <a:ext cx="3200400" cy="3429000"/>
          </a:xfrm>
          <a:prstGeom prst="ellipse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317500" algn="l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/>
            </a:lvl1pPr>
            <a:lvl2pPr marL="914400" lvl="1" indent="-3175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/>
            </a:lvl2pPr>
            <a:lvl3pPr marL="1371600" lvl="2" indent="-3175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/>
            </a:lvl3pPr>
            <a:lvl4pPr marL="1828800" lvl="3" indent="-3175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/>
            </a:lvl4pPr>
            <a:lvl5pPr marL="2286000" lvl="4" indent="-3175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140" name="Google Shape;140;p7"/>
          <p:cNvSpPr txBox="1">
            <a:spLocks noGrp="1"/>
          </p:cNvSpPr>
          <p:nvPr>
            <p:ph type="dt" idx="10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7"/>
          <p:cNvSpPr txBox="1">
            <a:spLocks noGrp="1"/>
          </p:cNvSpPr>
          <p:nvPr>
            <p:ph type="ftr" idx="11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7"/>
          <p:cNvSpPr txBox="1">
            <a:spLocks noGrp="1"/>
          </p:cNvSpPr>
          <p:nvPr>
            <p:ph type="sldNum" idx="12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bg>
      <p:bgPr>
        <a:gradFill>
          <a:gsLst>
            <a:gs pos="0">
              <a:srgbClr val="205E23"/>
            </a:gs>
            <a:gs pos="60000">
              <a:srgbClr val="229728"/>
            </a:gs>
            <a:gs pos="100000">
              <a:srgbClr val="98EA9C"/>
            </a:gs>
          </a:gsLst>
          <a:lin ang="0" scaled="0"/>
        </a:grad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8"/>
          <p:cNvSpPr txBox="1"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8"/>
          <p:cNvSpPr txBox="1">
            <a:spLocks noGrp="1"/>
          </p:cNvSpPr>
          <p:nvPr>
            <p:ph type="dt" idx="10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8"/>
          <p:cNvSpPr txBox="1">
            <a:spLocks noGrp="1"/>
          </p:cNvSpPr>
          <p:nvPr>
            <p:ph type="ftr" idx="11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ъект с подписью" type="objTx">
  <p:cSld name="OBJECT_WITH_CAPTION_TEXT">
    <p:bg>
      <p:bgPr>
        <a:gradFill>
          <a:gsLst>
            <a:gs pos="0">
              <a:srgbClr val="205E23"/>
            </a:gs>
            <a:gs pos="60000">
              <a:srgbClr val="229728"/>
            </a:gs>
            <a:gs pos="100000">
              <a:srgbClr val="98EA9C"/>
            </a:gs>
          </a:gsLst>
          <a:lin ang="0" scaled="0"/>
        </a:gra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9"/>
          <p:cNvSpPr txBox="1">
            <a:spLocks noGrp="1"/>
          </p:cNvSpPr>
          <p:nvPr>
            <p:ph type="title"/>
          </p:nvPr>
        </p:nvSpPr>
        <p:spPr>
          <a:xfrm>
            <a:off x="457200" y="384048"/>
            <a:ext cx="2130552" cy="3044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Impact"/>
              <a:buNone/>
              <a:defRPr sz="4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9"/>
          <p:cNvSpPr txBox="1">
            <a:spLocks noGrp="1"/>
          </p:cNvSpPr>
          <p:nvPr>
            <p:ph type="dt" idx="10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9"/>
          <p:cNvSpPr txBox="1">
            <a:spLocks noGrp="1"/>
          </p:cNvSpPr>
          <p:nvPr>
            <p:ph type="ftr" idx="11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9"/>
          <p:cNvSpPr txBox="1">
            <a:spLocks noGrp="1"/>
          </p:cNvSpPr>
          <p:nvPr>
            <p:ph type="sldNum" idx="12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153" name="Google Shape;153;p9"/>
          <p:cNvGrpSpPr/>
          <p:nvPr/>
        </p:nvGrpSpPr>
        <p:grpSpPr>
          <a:xfrm>
            <a:off x="4695702" y="2133600"/>
            <a:ext cx="4448298" cy="4018808"/>
            <a:chOff x="4695702" y="2133600"/>
            <a:chExt cx="4448298" cy="4018808"/>
          </a:xfrm>
        </p:grpSpPr>
        <p:sp>
          <p:nvSpPr>
            <p:cNvPr id="154" name="Google Shape;154;p9"/>
            <p:cNvSpPr/>
            <p:nvPr/>
          </p:nvSpPr>
          <p:spPr>
            <a:xfrm>
              <a:off x="4695702" y="5048003"/>
              <a:ext cx="1104405" cy="1104405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55" name="Google Shape;155;p9"/>
            <p:cNvSpPr/>
            <p:nvPr/>
          </p:nvSpPr>
          <p:spPr>
            <a:xfrm>
              <a:off x="7065818" y="4572000"/>
              <a:ext cx="858982" cy="858982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56" name="Google Shape;156;p9"/>
            <p:cNvSpPr/>
            <p:nvPr/>
          </p:nvSpPr>
          <p:spPr>
            <a:xfrm>
              <a:off x="5339938" y="4894613"/>
              <a:ext cx="1043049" cy="1043049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57" name="Google Shape;157;p9"/>
            <p:cNvSpPr/>
            <p:nvPr/>
          </p:nvSpPr>
          <p:spPr>
            <a:xfrm>
              <a:off x="6693725" y="3048000"/>
              <a:ext cx="1840675" cy="1840675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58" name="Google Shape;158;p9"/>
            <p:cNvSpPr/>
            <p:nvPr/>
          </p:nvSpPr>
          <p:spPr>
            <a:xfrm>
              <a:off x="7916883" y="2133600"/>
              <a:ext cx="858982" cy="858982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59" name="Google Shape;159;p9"/>
            <p:cNvSpPr/>
            <p:nvPr/>
          </p:nvSpPr>
          <p:spPr>
            <a:xfrm>
              <a:off x="7824849" y="2685803"/>
              <a:ext cx="1043049" cy="1043049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60" name="Google Shape;160;p9"/>
            <p:cNvSpPr/>
            <p:nvPr/>
          </p:nvSpPr>
          <p:spPr>
            <a:xfrm>
              <a:off x="8653153" y="2869870"/>
              <a:ext cx="490847" cy="490847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61" name="Google Shape;161;p9"/>
            <p:cNvSpPr/>
            <p:nvPr/>
          </p:nvSpPr>
          <p:spPr>
            <a:xfrm>
              <a:off x="6552210" y="5120244"/>
              <a:ext cx="306779" cy="306779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62" name="Google Shape;162;p9"/>
            <p:cNvSpPr/>
            <p:nvPr/>
          </p:nvSpPr>
          <p:spPr>
            <a:xfrm>
              <a:off x="6781800" y="5562600"/>
              <a:ext cx="306779" cy="306779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63" name="Google Shape;163;p9"/>
            <p:cNvSpPr/>
            <p:nvPr/>
          </p:nvSpPr>
          <p:spPr>
            <a:xfrm>
              <a:off x="6705600" y="5181600"/>
              <a:ext cx="306779" cy="306779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64" name="Google Shape;164;p9"/>
            <p:cNvSpPr/>
            <p:nvPr/>
          </p:nvSpPr>
          <p:spPr>
            <a:xfrm>
              <a:off x="7073735" y="5120244"/>
              <a:ext cx="306779" cy="306779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</p:grpSp>
      <p:sp>
        <p:nvSpPr>
          <p:cNvPr id="165" name="Google Shape;165;p9"/>
          <p:cNvSpPr>
            <a:spLocks noGrp="1"/>
          </p:cNvSpPr>
          <p:nvPr>
            <p:ph type="body" idx="1"/>
          </p:nvPr>
        </p:nvSpPr>
        <p:spPr>
          <a:xfrm>
            <a:off x="2895600" y="927847"/>
            <a:ext cx="4114800" cy="4114800"/>
          </a:xfrm>
          <a:prstGeom prst="ellipse">
            <a:avLst/>
          </a:prstGeom>
          <a:solidFill>
            <a:schemeClr val="dk1"/>
          </a:solidFill>
          <a:ln w="101600" cap="flat" cmpd="sng">
            <a:solidFill>
              <a:schemeClr val="lt2">
                <a:alpha val="4980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91425" rIns="45700" bIns="45700" anchor="t" anchorCtr="0">
            <a:noAutofit/>
          </a:bodyPr>
          <a:lstStyle>
            <a:lvl1pPr marL="457200" lvl="0" indent="-342900" algn="l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●"/>
              <a:def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914400" lvl="1" indent="-330200" algn="l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1371600" lvl="2" indent="-330200" algn="l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Noto Sans Symbols"/>
              <a:buChar char="●"/>
              <a:defRPr sz="16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1828800" lvl="3" indent="-330200" algn="l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2286000" lvl="4" indent="-330200" algn="l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Noto Sans Symbols"/>
              <a:buChar char="●"/>
              <a:defRPr sz="16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166" name="Google Shape;166;p9"/>
          <p:cNvSpPr/>
          <p:nvPr/>
        </p:nvSpPr>
        <p:spPr>
          <a:xfrm>
            <a:off x="3886200" y="5638800"/>
            <a:ext cx="304800" cy="3048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67" name="Google Shape;167;p9"/>
          <p:cNvSpPr>
            <a:spLocks noGrp="1"/>
          </p:cNvSpPr>
          <p:nvPr>
            <p:ph type="body" idx="2"/>
          </p:nvPr>
        </p:nvSpPr>
        <p:spPr>
          <a:xfrm>
            <a:off x="457199" y="4645152"/>
            <a:ext cx="2514600" cy="1600200"/>
          </a:xfrm>
          <a:prstGeom prst="ellipse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>
            <a:lvl1pPr marL="457200" lvl="0" indent="-228600" algn="ctr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68" name="Google Shape;168;p9"/>
          <p:cNvSpPr/>
          <p:nvPr/>
        </p:nvSpPr>
        <p:spPr>
          <a:xfrm>
            <a:off x="3319153" y="5147953"/>
            <a:ext cx="186047" cy="186047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69" name="Google Shape;169;p9"/>
          <p:cNvSpPr/>
          <p:nvPr/>
        </p:nvSpPr>
        <p:spPr>
          <a:xfrm>
            <a:off x="3225024" y="5103129"/>
            <a:ext cx="186047" cy="186047"/>
          </a:xfrm>
          <a:prstGeom prst="ellipse">
            <a:avLst/>
          </a:prstGeom>
          <a:gradFill>
            <a:gsLst>
              <a:gs pos="0">
                <a:srgbClr val="8E83FF">
                  <a:alpha val="60000"/>
                </a:srgbClr>
              </a:gs>
              <a:gs pos="50000">
                <a:srgbClr val="BAB3FF">
                  <a:alpha val="60000"/>
                </a:srgbClr>
              </a:gs>
              <a:gs pos="100000">
                <a:srgbClr val="DCDAFF">
                  <a:alpha val="6000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>
  <p:cSld name="PICTURE_WITH_CAPTION_TEXT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0"/>
          <p:cNvSpPr txBox="1"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Impact"/>
              <a:buNone/>
              <a:defRPr sz="40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10"/>
          <p:cNvSpPr>
            <a:spLocks noGrp="1"/>
          </p:cNvSpPr>
          <p:nvPr>
            <p:ph type="body" idx="1"/>
          </p:nvPr>
        </p:nvSpPr>
        <p:spPr>
          <a:xfrm>
            <a:off x="457200" y="4648200"/>
            <a:ext cx="3200400" cy="1524000"/>
          </a:xfrm>
          <a:prstGeom prst="ellipse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>
            <a:lvl1pPr marL="457200" lvl="0" indent="-228600" algn="ctr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73" name="Google Shape;173;p10"/>
          <p:cNvSpPr txBox="1">
            <a:spLocks noGrp="1"/>
          </p:cNvSpPr>
          <p:nvPr>
            <p:ph type="dt" idx="10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10"/>
          <p:cNvSpPr txBox="1">
            <a:spLocks noGrp="1"/>
          </p:cNvSpPr>
          <p:nvPr>
            <p:ph type="ftr" idx="11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10"/>
          <p:cNvSpPr txBox="1">
            <a:spLocks noGrp="1"/>
          </p:cNvSpPr>
          <p:nvPr>
            <p:ph type="sldNum" idx="12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176" name="Google Shape;176;p10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177" name="Google Shape;177;p10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78" name="Google Shape;178;p10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79" name="Google Shape;179;p10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80" name="Google Shape;180;p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81" name="Google Shape;181;p10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82" name="Google Shape;182;p10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83" name="Google Shape;183;p10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84" name="Google Shape;184;p10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85" name="Google Shape;185;p10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86" name="Google Shape;186;p10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87" name="Google Shape;187;p10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88" name="Google Shape;188;p10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89" name="Google Shape;189;p10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rgbClr val="8E83FF">
                    <a:alpha val="60000"/>
                  </a:srgbClr>
                </a:gs>
                <a:gs pos="50000">
                  <a:srgbClr val="BAB3FF">
                    <a:alpha val="60000"/>
                  </a:srgbClr>
                </a:gs>
                <a:gs pos="100000">
                  <a:srgbClr val="DCDAFF">
                    <a:alpha val="6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  <p:sp>
          <p:nvSpPr>
            <p:cNvPr id="190" name="Google Shape;190;p1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lt2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endParaRPr>
            </a:p>
          </p:txBody>
        </p:sp>
      </p:grpSp>
      <p:sp>
        <p:nvSpPr>
          <p:cNvPr id="191" name="Google Shape;191;p10"/>
          <p:cNvSpPr>
            <a:spLocks noGrp="1"/>
          </p:cNvSpPr>
          <p:nvPr>
            <p:ph type="pic" idx="2"/>
          </p:nvPr>
        </p:nvSpPr>
        <p:spPr>
          <a:xfrm>
            <a:off x="2514600" y="685800"/>
            <a:ext cx="4572000" cy="4572000"/>
          </a:xfrm>
          <a:prstGeom prst="ellipse">
            <a:avLst/>
          </a:prstGeom>
          <a:solidFill>
            <a:schemeClr val="dk1"/>
          </a:solidFill>
          <a:ln w="101600" cap="flat" cmpd="sng">
            <a:solidFill>
              <a:schemeClr val="lt2">
                <a:alpha val="4980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R="0" lvl="0" algn="ctr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Impact"/>
              <a:buNone/>
              <a:defRPr sz="4000" b="0" i="0" u="none" strike="noStrike" cap="non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>
            <a:spLocks noGrp="1"/>
          </p:cNvSpPr>
          <p:nvPr>
            <p:ph type="body" idx="1"/>
          </p:nvPr>
        </p:nvSpPr>
        <p:spPr>
          <a:xfrm>
            <a:off x="1447800" y="1901952"/>
            <a:ext cx="6629400" cy="4224528"/>
          </a:xfrm>
          <a:prstGeom prst="ellipse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marR="0" lvl="0" indent="-342900" algn="l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914400" marR="0" lvl="1" indent="-3429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1371600" marR="0" lvl="2" indent="-3429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1828800" marR="0" lvl="3" indent="-3429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2286000" marR="0" lvl="4" indent="-3429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●"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marL="0" marR="0" lvl="1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marL="0" marR="0" lvl="2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marL="0" marR="0" lvl="3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marL="0" marR="0" lvl="4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marL="0" marR="0" lvl="5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marL="0" marR="0" lvl="6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marL="0" marR="0" lvl="7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marL="0" marR="0" lvl="8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" name="Google Shape;15;p1"/>
          <p:cNvSpPr/>
          <p:nvPr/>
        </p:nvSpPr>
        <p:spPr>
          <a:xfrm>
            <a:off x="685800" y="152400"/>
            <a:ext cx="914400" cy="914400"/>
          </a:xfrm>
          <a:prstGeom prst="ellipse">
            <a:avLst/>
          </a:prstGeom>
          <a:gradFill>
            <a:gsLst>
              <a:gs pos="0">
                <a:srgbClr val="8E83FF">
                  <a:alpha val="60000"/>
                </a:srgbClr>
              </a:gs>
              <a:gs pos="50000">
                <a:srgbClr val="BAB3FF">
                  <a:alpha val="60000"/>
                </a:srgbClr>
              </a:gs>
              <a:gs pos="100000">
                <a:srgbClr val="DCDAFF">
                  <a:alpha val="6000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6" name="Google Shape;16;p1"/>
          <p:cNvSpPr/>
          <p:nvPr/>
        </p:nvSpPr>
        <p:spPr>
          <a:xfrm>
            <a:off x="381000" y="1206500"/>
            <a:ext cx="457200" cy="4572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7" name="Google Shape;17;p1"/>
          <p:cNvSpPr/>
          <p:nvPr/>
        </p:nvSpPr>
        <p:spPr>
          <a:xfrm>
            <a:off x="685800" y="914400"/>
            <a:ext cx="355600" cy="355600"/>
          </a:xfrm>
          <a:prstGeom prst="ellipse">
            <a:avLst/>
          </a:prstGeom>
          <a:gradFill>
            <a:gsLst>
              <a:gs pos="0">
                <a:srgbClr val="8E83FF">
                  <a:alpha val="60000"/>
                </a:srgbClr>
              </a:gs>
              <a:gs pos="50000">
                <a:srgbClr val="BAB3FF">
                  <a:alpha val="60000"/>
                </a:srgbClr>
              </a:gs>
              <a:gs pos="100000">
                <a:srgbClr val="DCDAFF">
                  <a:alpha val="6000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8" name="Google Shape;18;p1"/>
          <p:cNvSpPr/>
          <p:nvPr/>
        </p:nvSpPr>
        <p:spPr>
          <a:xfrm>
            <a:off x="647700" y="1143000"/>
            <a:ext cx="431800" cy="431800"/>
          </a:xfrm>
          <a:prstGeom prst="ellipse">
            <a:avLst/>
          </a:prstGeom>
          <a:gradFill>
            <a:gsLst>
              <a:gs pos="0">
                <a:srgbClr val="8E83FF">
                  <a:alpha val="60000"/>
                </a:srgbClr>
              </a:gs>
              <a:gs pos="50000">
                <a:srgbClr val="BAB3FF">
                  <a:alpha val="60000"/>
                </a:srgbClr>
              </a:gs>
              <a:gs pos="100000">
                <a:srgbClr val="DCDAFF">
                  <a:alpha val="6000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9" name="Google Shape;19;p1"/>
          <p:cNvSpPr/>
          <p:nvPr/>
        </p:nvSpPr>
        <p:spPr>
          <a:xfrm>
            <a:off x="457200" y="0"/>
            <a:ext cx="762000" cy="7620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0" name="Google Shape;20;p1"/>
          <p:cNvSpPr/>
          <p:nvPr/>
        </p:nvSpPr>
        <p:spPr>
          <a:xfrm>
            <a:off x="1714500" y="0"/>
            <a:ext cx="355600" cy="3556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1" name="Google Shape;21;p1"/>
          <p:cNvSpPr/>
          <p:nvPr/>
        </p:nvSpPr>
        <p:spPr>
          <a:xfrm>
            <a:off x="1676400" y="228600"/>
            <a:ext cx="431800" cy="431800"/>
          </a:xfrm>
          <a:prstGeom prst="ellipse">
            <a:avLst/>
          </a:prstGeom>
          <a:gradFill>
            <a:gsLst>
              <a:gs pos="0">
                <a:srgbClr val="8E83FF">
                  <a:alpha val="60000"/>
                </a:srgbClr>
              </a:gs>
              <a:gs pos="50000">
                <a:srgbClr val="BAB3FF">
                  <a:alpha val="60000"/>
                </a:srgbClr>
              </a:gs>
              <a:gs pos="100000">
                <a:srgbClr val="DCDAFF">
                  <a:alpha val="6000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2" name="Google Shape;22;p1"/>
          <p:cNvSpPr/>
          <p:nvPr/>
        </p:nvSpPr>
        <p:spPr>
          <a:xfrm>
            <a:off x="2019300" y="304800"/>
            <a:ext cx="203200" cy="203200"/>
          </a:xfrm>
          <a:prstGeom prst="ellipse">
            <a:avLst/>
          </a:prstGeom>
          <a:gradFill>
            <a:gsLst>
              <a:gs pos="0">
                <a:srgbClr val="8E83FF">
                  <a:alpha val="60000"/>
                </a:srgbClr>
              </a:gs>
              <a:gs pos="50000">
                <a:srgbClr val="BAB3FF">
                  <a:alpha val="60000"/>
                </a:srgbClr>
              </a:gs>
              <a:gs pos="100000">
                <a:srgbClr val="DCDAFF">
                  <a:alpha val="6000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3" name="Google Shape;23;p1"/>
          <p:cNvSpPr/>
          <p:nvPr/>
        </p:nvSpPr>
        <p:spPr>
          <a:xfrm>
            <a:off x="1028700" y="1524000"/>
            <a:ext cx="203200" cy="2032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4" name="Google Shape;24;p1"/>
          <p:cNvSpPr/>
          <p:nvPr/>
        </p:nvSpPr>
        <p:spPr>
          <a:xfrm>
            <a:off x="88900" y="1066800"/>
            <a:ext cx="127000" cy="1270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5" name="Google Shape;25;p1"/>
          <p:cNvSpPr/>
          <p:nvPr/>
        </p:nvSpPr>
        <p:spPr>
          <a:xfrm>
            <a:off x="914400" y="1752600"/>
            <a:ext cx="203200" cy="2032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6" name="Google Shape;26;p1"/>
          <p:cNvSpPr/>
          <p:nvPr/>
        </p:nvSpPr>
        <p:spPr>
          <a:xfrm>
            <a:off x="0" y="1244600"/>
            <a:ext cx="127000" cy="1270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7" name="Google Shape;27;p1"/>
          <p:cNvSpPr/>
          <p:nvPr/>
        </p:nvSpPr>
        <p:spPr>
          <a:xfrm>
            <a:off x="152400" y="1092200"/>
            <a:ext cx="127000" cy="127000"/>
          </a:xfrm>
          <a:prstGeom prst="ellipse">
            <a:avLst/>
          </a:prstGeom>
          <a:gradFill>
            <a:gsLst>
              <a:gs pos="0">
                <a:srgbClr val="8E83FF">
                  <a:alpha val="60000"/>
                </a:srgbClr>
              </a:gs>
              <a:gs pos="50000">
                <a:srgbClr val="BAB3FF">
                  <a:alpha val="60000"/>
                </a:srgbClr>
              </a:gs>
              <a:gs pos="100000">
                <a:srgbClr val="DCDAFF">
                  <a:alpha val="6000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8" name="Google Shape;28;p1"/>
          <p:cNvSpPr/>
          <p:nvPr/>
        </p:nvSpPr>
        <p:spPr>
          <a:xfrm>
            <a:off x="304800" y="1066800"/>
            <a:ext cx="127000" cy="1270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" name="Google Shape;29;p1"/>
          <p:cNvSpPr/>
          <p:nvPr/>
        </p:nvSpPr>
        <p:spPr>
          <a:xfrm rot="-4602414" flipH="1">
            <a:off x="7932464" y="5568366"/>
            <a:ext cx="914400" cy="9144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0" name="Google Shape;30;p1"/>
          <p:cNvSpPr/>
          <p:nvPr/>
        </p:nvSpPr>
        <p:spPr>
          <a:xfrm rot="-4602414" flipH="1">
            <a:off x="8633992" y="4734233"/>
            <a:ext cx="457200" cy="457200"/>
          </a:xfrm>
          <a:prstGeom prst="ellipse">
            <a:avLst/>
          </a:prstGeom>
          <a:gradFill>
            <a:gsLst>
              <a:gs pos="0">
                <a:srgbClr val="8E83FF">
                  <a:alpha val="60000"/>
                </a:srgbClr>
              </a:gs>
              <a:gs pos="50000">
                <a:srgbClr val="BAB3FF">
                  <a:alpha val="60000"/>
                </a:srgbClr>
              </a:gs>
              <a:gs pos="100000">
                <a:srgbClr val="DCDAFF">
                  <a:alpha val="6000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1" name="Google Shape;31;p1"/>
          <p:cNvSpPr/>
          <p:nvPr/>
        </p:nvSpPr>
        <p:spPr>
          <a:xfrm rot="-4602414" flipH="1">
            <a:off x="8292676" y="4953384"/>
            <a:ext cx="355600" cy="3556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2" name="Google Shape;32;p1"/>
          <p:cNvSpPr/>
          <p:nvPr/>
        </p:nvSpPr>
        <p:spPr>
          <a:xfrm rot="-4602414" flipH="1">
            <a:off x="8514131" y="4976607"/>
            <a:ext cx="431800" cy="4318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3" name="Google Shape;33;p1"/>
          <p:cNvSpPr/>
          <p:nvPr/>
        </p:nvSpPr>
        <p:spPr>
          <a:xfrm rot="-4602414" flipH="1">
            <a:off x="7856272" y="5295370"/>
            <a:ext cx="762000" cy="762000"/>
          </a:xfrm>
          <a:prstGeom prst="ellipse">
            <a:avLst/>
          </a:prstGeom>
          <a:gradFill>
            <a:gsLst>
              <a:gs pos="0">
                <a:srgbClr val="8E83FF">
                  <a:alpha val="60000"/>
                </a:srgbClr>
              </a:gs>
              <a:gs pos="50000">
                <a:srgbClr val="BAB3FF">
                  <a:alpha val="60000"/>
                </a:srgbClr>
              </a:gs>
              <a:gs pos="100000">
                <a:srgbClr val="DCDAFF">
                  <a:alpha val="6000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4" name="Google Shape;34;p1"/>
          <p:cNvSpPr/>
          <p:nvPr/>
        </p:nvSpPr>
        <p:spPr>
          <a:xfrm rot="-4602414" flipH="1">
            <a:off x="199818" y="5914818"/>
            <a:ext cx="216774" cy="216774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5" name="Google Shape;35;p1"/>
          <p:cNvSpPr/>
          <p:nvPr/>
        </p:nvSpPr>
        <p:spPr>
          <a:xfrm rot="-4602414" flipH="1">
            <a:off x="7387699" y="5767494"/>
            <a:ext cx="431800" cy="4318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6" name="Google Shape;36;p1"/>
          <p:cNvSpPr/>
          <p:nvPr/>
        </p:nvSpPr>
        <p:spPr>
          <a:xfrm rot="-4602414" flipH="1">
            <a:off x="7412357" y="6095509"/>
            <a:ext cx="203200" cy="203200"/>
          </a:xfrm>
          <a:prstGeom prst="ellipse">
            <a:avLst/>
          </a:prstGeom>
          <a:gradFill>
            <a:gsLst>
              <a:gs pos="0">
                <a:srgbClr val="8E83FF">
                  <a:alpha val="60000"/>
                </a:srgbClr>
              </a:gs>
              <a:gs pos="50000">
                <a:srgbClr val="BAB3FF">
                  <a:alpha val="60000"/>
                </a:srgbClr>
              </a:gs>
              <a:gs pos="100000">
                <a:srgbClr val="DCDAFF">
                  <a:alpha val="6000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7" name="Google Shape;37;p1"/>
          <p:cNvSpPr/>
          <p:nvPr/>
        </p:nvSpPr>
        <p:spPr>
          <a:xfrm rot="-4602414" flipH="1">
            <a:off x="7638907" y="6462226"/>
            <a:ext cx="203200" cy="2032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8" name="Google Shape;38;p1"/>
          <p:cNvSpPr/>
          <p:nvPr/>
        </p:nvSpPr>
        <p:spPr>
          <a:xfrm rot="-4602414" flipH="1">
            <a:off x="8607584" y="4384300"/>
            <a:ext cx="127000" cy="1270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9" name="Google Shape;39;p1"/>
          <p:cNvSpPr/>
          <p:nvPr/>
        </p:nvSpPr>
        <p:spPr>
          <a:xfrm rot="-4602414" flipH="1">
            <a:off x="7887663" y="6403551"/>
            <a:ext cx="203200" cy="2032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0" name="Google Shape;40;p1"/>
          <p:cNvSpPr/>
          <p:nvPr/>
        </p:nvSpPr>
        <p:spPr>
          <a:xfrm rot="-4602414" flipH="1">
            <a:off x="8801061" y="4338664"/>
            <a:ext cx="127000" cy="127000"/>
          </a:xfrm>
          <a:prstGeom prst="ellipse">
            <a:avLst/>
          </a:prstGeom>
          <a:gradFill>
            <a:gsLst>
              <a:gs pos="0">
                <a:srgbClr val="8E83FF">
                  <a:alpha val="60000"/>
                </a:srgbClr>
              </a:gs>
              <a:gs pos="50000">
                <a:srgbClr val="BAB3FF">
                  <a:alpha val="60000"/>
                </a:srgbClr>
              </a:gs>
              <a:gs pos="100000">
                <a:srgbClr val="DCDAFF">
                  <a:alpha val="6000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1" name="Google Shape;41;p1"/>
          <p:cNvSpPr/>
          <p:nvPr/>
        </p:nvSpPr>
        <p:spPr>
          <a:xfrm rot="-4602414" flipH="1">
            <a:off x="8617702" y="4451939"/>
            <a:ext cx="127000" cy="127000"/>
          </a:xfrm>
          <a:prstGeom prst="ellipse">
            <a:avLst/>
          </a:prstGeom>
          <a:gradFill>
            <a:gsLst>
              <a:gs pos="0">
                <a:srgbClr val="8E83FF">
                  <a:alpha val="60000"/>
                </a:srgbClr>
              </a:gs>
              <a:gs pos="50000">
                <a:srgbClr val="BAB3FF">
                  <a:alpha val="60000"/>
                </a:srgbClr>
              </a:gs>
              <a:gs pos="100000">
                <a:srgbClr val="DCDAFF">
                  <a:alpha val="6000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2" name="Google Shape;42;p1"/>
          <p:cNvSpPr/>
          <p:nvPr/>
        </p:nvSpPr>
        <p:spPr>
          <a:xfrm rot="-4602414" flipH="1">
            <a:off x="8557941" y="4594415"/>
            <a:ext cx="127000" cy="1270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3" name="Google Shape;43;p1"/>
          <p:cNvSpPr/>
          <p:nvPr/>
        </p:nvSpPr>
        <p:spPr>
          <a:xfrm rot="-4602414" flipH="1">
            <a:off x="243115" y="6241508"/>
            <a:ext cx="127000" cy="1270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4" name="Google Shape;44;p1"/>
          <p:cNvSpPr/>
          <p:nvPr/>
        </p:nvSpPr>
        <p:spPr>
          <a:xfrm rot="-4602414" flipH="1">
            <a:off x="436592" y="6195872"/>
            <a:ext cx="127000" cy="127000"/>
          </a:xfrm>
          <a:prstGeom prst="ellipse">
            <a:avLst/>
          </a:prstGeom>
          <a:gradFill>
            <a:gsLst>
              <a:gs pos="0">
                <a:srgbClr val="8E83FF">
                  <a:alpha val="60000"/>
                </a:srgbClr>
              </a:gs>
              <a:gs pos="50000">
                <a:srgbClr val="BAB3FF">
                  <a:alpha val="60000"/>
                </a:srgbClr>
              </a:gs>
              <a:gs pos="100000">
                <a:srgbClr val="DCDAFF">
                  <a:alpha val="6000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5" name="Google Shape;45;p1"/>
          <p:cNvSpPr/>
          <p:nvPr/>
        </p:nvSpPr>
        <p:spPr>
          <a:xfrm rot="-4602414" flipH="1">
            <a:off x="253233" y="6309147"/>
            <a:ext cx="127000" cy="127000"/>
          </a:xfrm>
          <a:prstGeom prst="ellipse">
            <a:avLst/>
          </a:prstGeom>
          <a:gradFill>
            <a:gsLst>
              <a:gs pos="0">
                <a:srgbClr val="8E83FF">
                  <a:alpha val="60000"/>
                </a:srgbClr>
              </a:gs>
              <a:gs pos="50000">
                <a:srgbClr val="BAB3FF">
                  <a:alpha val="60000"/>
                </a:srgbClr>
              </a:gs>
              <a:gs pos="100000">
                <a:srgbClr val="DCDAFF">
                  <a:alpha val="60000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6" name="Google Shape;46;p1"/>
          <p:cNvSpPr/>
          <p:nvPr/>
        </p:nvSpPr>
        <p:spPr>
          <a:xfrm rot="-4602414" flipH="1">
            <a:off x="193472" y="6451623"/>
            <a:ext cx="127000" cy="127000"/>
          </a:xfrm>
          <a:prstGeom prst="ellipse">
            <a:avLst/>
          </a:prstGeom>
          <a:solidFill>
            <a:schemeClr val="lt2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spd="slow"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5"/>
          <p:cNvSpPr txBox="1"/>
          <p:nvPr/>
        </p:nvSpPr>
        <p:spPr>
          <a:xfrm>
            <a:off x="3275856" y="1052736"/>
            <a:ext cx="5617243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 b="1" i="0" u="none" strike="noStrike" cap="non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HELLO!</a:t>
            </a:r>
            <a:endParaRPr sz="12000" b="1" cap="none">
              <a:solidFill>
                <a:srgbClr val="00B05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58" name="Google Shape;258;p15" descr="C:\Documents and Settings\adm\Рабочий стол\Маша\Машино фото\18040911_1478409_4466728_3578999_Bezimeni1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3528" y="3284984"/>
            <a:ext cx="3577580" cy="3284984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39" y="1414463"/>
            <a:ext cx="3178419" cy="4237893"/>
          </a:xfrm>
          <a:prstGeom prst="rect">
            <a:avLst/>
          </a:prstGeom>
        </p:spPr>
      </p:pic>
      <p:sp>
        <p:nvSpPr>
          <p:cNvPr id="5" name="Texto explicativo em elipse 4"/>
          <p:cNvSpPr/>
          <p:nvPr/>
        </p:nvSpPr>
        <p:spPr>
          <a:xfrm>
            <a:off x="3973712" y="1518140"/>
            <a:ext cx="3349870" cy="1793631"/>
          </a:xfrm>
          <a:prstGeom prst="wedgeEllipseCallout">
            <a:avLst>
              <a:gd name="adj1" fmla="val 59893"/>
              <a:gd name="adj2" fmla="val 18008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3300" b="1" dirty="0" err="1">
                <a:latin typeface="Kristen ITC" panose="03050502040202030202" pitchFamily="66" charset="0"/>
              </a:rPr>
              <a:t>That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is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my</a:t>
            </a:r>
            <a:endParaRPr lang="pt-BR" sz="3300" b="1" dirty="0">
              <a:latin typeface="Kristen ITC" panose="03050502040202030202" pitchFamily="66" charset="0"/>
            </a:endParaRPr>
          </a:p>
          <a:p>
            <a:pPr algn="ctr"/>
            <a:r>
              <a:rPr lang="pt-BR" sz="3300" b="1" dirty="0" err="1">
                <a:solidFill>
                  <a:srgbClr val="0070C0"/>
                </a:solidFill>
                <a:latin typeface="Kristen ITC" panose="03050502040202030202" pitchFamily="66" charset="0"/>
              </a:rPr>
              <a:t>mommy</a:t>
            </a:r>
            <a:endParaRPr lang="pt-BR" sz="3300" b="1" dirty="0">
              <a:solidFill>
                <a:srgbClr val="0070C0"/>
              </a:solidFill>
              <a:latin typeface="Kristen ITC" panose="03050502040202030202" pitchFamily="66" charset="0"/>
            </a:endParaRPr>
          </a:p>
        </p:txBody>
      </p:sp>
      <p:pic>
        <p:nvPicPr>
          <p:cNvPr id="6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35" y="2050799"/>
            <a:ext cx="1474874" cy="1803803"/>
          </a:xfrm>
        </p:spPr>
      </p:pic>
    </p:spTree>
    <p:extLst>
      <p:ext uri="{BB962C8B-B14F-4D97-AF65-F5344CB8AC3E}">
        <p14:creationId xmlns:p14="http://schemas.microsoft.com/office/powerpoint/2010/main" val="127361969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omm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rco frac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29" y="1859923"/>
            <a:ext cx="3107256" cy="4140827"/>
          </a:xfrm>
          <a:prstGeom prst="rect">
            <a:avLst/>
          </a:prstGeom>
        </p:spPr>
      </p:pic>
      <p:sp>
        <p:nvSpPr>
          <p:cNvPr id="5" name="Texto explicativo em elipse 4"/>
          <p:cNvSpPr/>
          <p:nvPr/>
        </p:nvSpPr>
        <p:spPr>
          <a:xfrm>
            <a:off x="3973712" y="1518140"/>
            <a:ext cx="3349870" cy="1793631"/>
          </a:xfrm>
          <a:prstGeom prst="wedgeEllipseCallout">
            <a:avLst>
              <a:gd name="adj1" fmla="val 59893"/>
              <a:gd name="adj2" fmla="val 18008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3300" b="1" dirty="0" err="1">
                <a:latin typeface="Kristen ITC" panose="03050502040202030202" pitchFamily="66" charset="0"/>
              </a:rPr>
              <a:t>That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is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my</a:t>
            </a:r>
            <a:endParaRPr lang="pt-BR" sz="3300" b="1" dirty="0">
              <a:latin typeface="Kristen ITC" panose="03050502040202030202" pitchFamily="66" charset="0"/>
            </a:endParaRPr>
          </a:p>
          <a:p>
            <a:pPr algn="ctr"/>
            <a:r>
              <a:rPr lang="pt-BR" sz="3300" b="1" dirty="0" err="1">
                <a:solidFill>
                  <a:srgbClr val="0070C0"/>
                </a:solidFill>
                <a:latin typeface="Kristen ITC" panose="03050502040202030202" pitchFamily="66" charset="0"/>
              </a:rPr>
              <a:t>brother</a:t>
            </a:r>
            <a:endParaRPr lang="pt-BR" sz="3300" b="1" dirty="0">
              <a:solidFill>
                <a:srgbClr val="0070C0"/>
              </a:solidFill>
              <a:latin typeface="Kristen ITC" panose="03050502040202030202" pitchFamily="66" charset="0"/>
            </a:endParaRPr>
          </a:p>
        </p:txBody>
      </p:sp>
      <p:pic>
        <p:nvPicPr>
          <p:cNvPr id="6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35" y="2050799"/>
            <a:ext cx="1474874" cy="1803803"/>
          </a:xfrm>
        </p:spPr>
      </p:pic>
    </p:spTree>
    <p:extLst>
      <p:ext uri="{BB962C8B-B14F-4D97-AF65-F5344CB8AC3E}">
        <p14:creationId xmlns:p14="http://schemas.microsoft.com/office/powerpoint/2010/main" val="298337685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oth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ossaur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62" y="1945489"/>
            <a:ext cx="3153396" cy="3618896"/>
          </a:xfrm>
          <a:prstGeom prst="rect">
            <a:avLst/>
          </a:prstGeom>
        </p:spPr>
      </p:pic>
      <p:pic>
        <p:nvPicPr>
          <p:cNvPr id="6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35" y="2150465"/>
            <a:ext cx="1474874" cy="1604472"/>
          </a:xfrm>
        </p:spPr>
      </p:pic>
      <p:sp>
        <p:nvSpPr>
          <p:cNvPr id="5" name="Texto explicativo em elipse 4"/>
          <p:cNvSpPr/>
          <p:nvPr/>
        </p:nvSpPr>
        <p:spPr>
          <a:xfrm>
            <a:off x="3973712" y="1518140"/>
            <a:ext cx="3349870" cy="1793631"/>
          </a:xfrm>
          <a:prstGeom prst="wedgeEllipseCallout">
            <a:avLst>
              <a:gd name="adj1" fmla="val 55956"/>
              <a:gd name="adj2" fmla="val 23890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3300" b="1" dirty="0" err="1">
                <a:latin typeface="Kristen ITC" panose="03050502040202030202" pitchFamily="66" charset="0"/>
              </a:rPr>
              <a:t>That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is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my</a:t>
            </a:r>
            <a:endParaRPr lang="pt-BR" sz="3300" b="1" dirty="0">
              <a:latin typeface="Kristen ITC" panose="03050502040202030202" pitchFamily="66" charset="0"/>
            </a:endParaRPr>
          </a:p>
          <a:p>
            <a:pPr algn="ctr"/>
            <a:r>
              <a:rPr lang="pt-BR" sz="3300" b="1" dirty="0" err="1">
                <a:solidFill>
                  <a:srgbClr val="0070C0"/>
                </a:solidFill>
                <a:latin typeface="Kristen ITC" panose="03050502040202030202" pitchFamily="66" charset="0"/>
              </a:rPr>
              <a:t>sister</a:t>
            </a:r>
            <a:endParaRPr lang="pt-BR" sz="3300" b="1" dirty="0">
              <a:solidFill>
                <a:srgbClr val="0070C0"/>
              </a:solidFill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78600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ist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rco frac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20" y="1518140"/>
            <a:ext cx="3323492" cy="4001097"/>
          </a:xfrm>
          <a:prstGeom prst="rect">
            <a:avLst/>
          </a:prstGeom>
        </p:spPr>
      </p:pic>
      <p:sp>
        <p:nvSpPr>
          <p:cNvPr id="5" name="Texto explicativo em elipse 4"/>
          <p:cNvSpPr/>
          <p:nvPr/>
        </p:nvSpPr>
        <p:spPr>
          <a:xfrm>
            <a:off x="3973712" y="1518140"/>
            <a:ext cx="3349870" cy="1793631"/>
          </a:xfrm>
          <a:prstGeom prst="wedgeEllipseCallout">
            <a:avLst>
              <a:gd name="adj1" fmla="val 59893"/>
              <a:gd name="adj2" fmla="val 18008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3300" b="1" dirty="0" err="1">
                <a:latin typeface="Kristen ITC" panose="03050502040202030202" pitchFamily="66" charset="0"/>
              </a:rPr>
              <a:t>That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is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my</a:t>
            </a:r>
            <a:endParaRPr lang="pt-BR" sz="3300" b="1" dirty="0">
              <a:latin typeface="Kristen ITC" panose="03050502040202030202" pitchFamily="66" charset="0"/>
            </a:endParaRPr>
          </a:p>
          <a:p>
            <a:pPr algn="ctr"/>
            <a:r>
              <a:rPr lang="pt-BR" sz="3300" b="1" dirty="0" err="1">
                <a:solidFill>
                  <a:srgbClr val="0070C0"/>
                </a:solidFill>
                <a:latin typeface="Kristen ITC" panose="03050502040202030202" pitchFamily="66" charset="0"/>
              </a:rPr>
              <a:t>grandpa</a:t>
            </a:r>
            <a:endParaRPr lang="pt-BR" sz="3300" b="1" dirty="0">
              <a:solidFill>
                <a:srgbClr val="0070C0"/>
              </a:solidFill>
              <a:latin typeface="Kristen ITC" panose="03050502040202030202" pitchFamily="66" charset="0"/>
            </a:endParaRPr>
          </a:p>
        </p:txBody>
      </p:sp>
      <p:pic>
        <p:nvPicPr>
          <p:cNvPr id="6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35" y="2050799"/>
            <a:ext cx="1474874" cy="1803803"/>
          </a:xfrm>
        </p:spPr>
      </p:pic>
    </p:spTree>
    <p:extLst>
      <p:ext uri="{BB962C8B-B14F-4D97-AF65-F5344CB8AC3E}">
        <p14:creationId xmlns:p14="http://schemas.microsoft.com/office/powerpoint/2010/main" val="133092403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randp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rco fort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26" y="1767255"/>
            <a:ext cx="3973448" cy="3629592"/>
          </a:xfrm>
          <a:prstGeom prst="rect">
            <a:avLst/>
          </a:prstGeom>
        </p:spPr>
      </p:pic>
      <p:sp>
        <p:nvSpPr>
          <p:cNvPr id="5" name="Texto explicativo em elipse 4"/>
          <p:cNvSpPr/>
          <p:nvPr/>
        </p:nvSpPr>
        <p:spPr>
          <a:xfrm>
            <a:off x="3973712" y="1518140"/>
            <a:ext cx="3349870" cy="1793631"/>
          </a:xfrm>
          <a:prstGeom prst="wedgeEllipseCallout">
            <a:avLst>
              <a:gd name="adj1" fmla="val 59893"/>
              <a:gd name="adj2" fmla="val 18008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3300" b="1" dirty="0" err="1">
                <a:latin typeface="Kristen ITC" panose="03050502040202030202" pitchFamily="66" charset="0"/>
              </a:rPr>
              <a:t>That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is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my</a:t>
            </a:r>
            <a:endParaRPr lang="pt-BR" sz="3300" b="1" dirty="0">
              <a:latin typeface="Kristen ITC" panose="03050502040202030202" pitchFamily="66" charset="0"/>
            </a:endParaRPr>
          </a:p>
          <a:p>
            <a:pPr algn="ctr"/>
            <a:r>
              <a:rPr lang="pt-BR" sz="3300" b="1" dirty="0" err="1">
                <a:solidFill>
                  <a:srgbClr val="0070C0"/>
                </a:solidFill>
                <a:latin typeface="Kristen ITC" panose="03050502040202030202" pitchFamily="66" charset="0"/>
              </a:rPr>
              <a:t>grandma</a:t>
            </a:r>
            <a:endParaRPr lang="pt-BR" sz="3300" b="1" dirty="0">
              <a:solidFill>
                <a:srgbClr val="0070C0"/>
              </a:solidFill>
              <a:latin typeface="Kristen ITC" panose="03050502040202030202" pitchFamily="66" charset="0"/>
            </a:endParaRPr>
          </a:p>
        </p:txBody>
      </p:sp>
      <p:pic>
        <p:nvPicPr>
          <p:cNvPr id="6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35" y="2050799"/>
            <a:ext cx="1474874" cy="1803803"/>
          </a:xfrm>
        </p:spPr>
      </p:pic>
    </p:spTree>
    <p:extLst>
      <p:ext uri="{BB962C8B-B14F-4D97-AF65-F5344CB8AC3E}">
        <p14:creationId xmlns:p14="http://schemas.microsoft.com/office/powerpoint/2010/main" val="28505803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rand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rco frac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27" y="1793631"/>
            <a:ext cx="3524085" cy="3524085"/>
          </a:xfrm>
          <a:prstGeom prst="rect">
            <a:avLst/>
          </a:prstGeom>
        </p:spPr>
      </p:pic>
      <p:sp>
        <p:nvSpPr>
          <p:cNvPr id="5" name="Texto explicativo em elipse 4"/>
          <p:cNvSpPr/>
          <p:nvPr/>
        </p:nvSpPr>
        <p:spPr>
          <a:xfrm>
            <a:off x="3973712" y="1518140"/>
            <a:ext cx="3349870" cy="1793631"/>
          </a:xfrm>
          <a:prstGeom prst="wedgeEllipseCallout">
            <a:avLst>
              <a:gd name="adj1" fmla="val 59893"/>
              <a:gd name="adj2" fmla="val 18008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3300" b="1" dirty="0" err="1">
                <a:latin typeface="Kristen ITC" panose="03050502040202030202" pitchFamily="66" charset="0"/>
              </a:rPr>
              <a:t>That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is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my</a:t>
            </a:r>
            <a:endParaRPr lang="pt-BR" sz="3300" b="1" dirty="0">
              <a:latin typeface="Kristen ITC" panose="03050502040202030202" pitchFamily="66" charset="0"/>
            </a:endParaRPr>
          </a:p>
          <a:p>
            <a:pPr algn="ctr"/>
            <a:r>
              <a:rPr lang="pt-BR" sz="3300" b="1" dirty="0" err="1">
                <a:solidFill>
                  <a:srgbClr val="0070C0"/>
                </a:solidFill>
                <a:latin typeface="Kristen ITC" panose="03050502040202030202" pitchFamily="66" charset="0"/>
              </a:rPr>
              <a:t>friend</a:t>
            </a:r>
            <a:endParaRPr lang="pt-BR" sz="3300" b="1" dirty="0">
              <a:solidFill>
                <a:srgbClr val="0070C0"/>
              </a:solidFill>
              <a:latin typeface="Kristen ITC" panose="03050502040202030202" pitchFamily="66" charset="0"/>
            </a:endParaRPr>
          </a:p>
        </p:txBody>
      </p:sp>
      <p:pic>
        <p:nvPicPr>
          <p:cNvPr id="6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35" y="2050799"/>
            <a:ext cx="1474874" cy="1803803"/>
          </a:xfrm>
        </p:spPr>
      </p:pic>
    </p:spTree>
    <p:extLst>
      <p:ext uri="{BB962C8B-B14F-4D97-AF65-F5344CB8AC3E}">
        <p14:creationId xmlns:p14="http://schemas.microsoft.com/office/powerpoint/2010/main" val="204874315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rie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s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23" y="1518140"/>
            <a:ext cx="2892854" cy="4188427"/>
          </a:xfrm>
          <a:prstGeom prst="rect">
            <a:avLst/>
          </a:prstGeom>
        </p:spPr>
      </p:pic>
      <p:sp>
        <p:nvSpPr>
          <p:cNvPr id="5" name="Texto explicativo em elipse 4"/>
          <p:cNvSpPr/>
          <p:nvPr/>
        </p:nvSpPr>
        <p:spPr>
          <a:xfrm>
            <a:off x="3973712" y="1518140"/>
            <a:ext cx="3349870" cy="1793631"/>
          </a:xfrm>
          <a:prstGeom prst="wedgeEllipseCallout">
            <a:avLst>
              <a:gd name="adj1" fmla="val 59893"/>
              <a:gd name="adj2" fmla="val 18008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3300" b="1" dirty="0" err="1">
                <a:latin typeface="Kristen ITC" panose="03050502040202030202" pitchFamily="66" charset="0"/>
              </a:rPr>
              <a:t>That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is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my</a:t>
            </a:r>
            <a:endParaRPr lang="pt-BR" sz="3300" b="1" dirty="0">
              <a:latin typeface="Kristen ITC" panose="03050502040202030202" pitchFamily="66" charset="0"/>
            </a:endParaRPr>
          </a:p>
          <a:p>
            <a:pPr algn="ctr"/>
            <a:r>
              <a:rPr lang="pt-BR" sz="3300" b="1" dirty="0" err="1">
                <a:solidFill>
                  <a:srgbClr val="0070C0"/>
                </a:solidFill>
                <a:latin typeface="Kristen ITC" panose="03050502040202030202" pitchFamily="66" charset="0"/>
              </a:rPr>
              <a:t>teacher</a:t>
            </a:r>
            <a:endParaRPr lang="pt-BR" sz="3300" b="1" dirty="0">
              <a:solidFill>
                <a:srgbClr val="0070C0"/>
              </a:solidFill>
              <a:latin typeface="Kristen ITC" panose="03050502040202030202" pitchFamily="66" charset="0"/>
            </a:endParaRPr>
          </a:p>
        </p:txBody>
      </p:sp>
      <p:pic>
        <p:nvPicPr>
          <p:cNvPr id="6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35" y="2050799"/>
            <a:ext cx="1474874" cy="1803803"/>
          </a:xfrm>
        </p:spPr>
      </p:pic>
    </p:spTree>
    <p:extLst>
      <p:ext uri="{BB962C8B-B14F-4D97-AF65-F5344CB8AC3E}">
        <p14:creationId xmlns:p14="http://schemas.microsoft.com/office/powerpoint/2010/main" val="10617774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each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azel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922" y="1457137"/>
            <a:ext cx="3611879" cy="3095896"/>
          </a:xfrm>
        </p:spPr>
      </p:pic>
      <p:sp>
        <p:nvSpPr>
          <p:cNvPr id="5" name="Texto explicativo em elipse 4"/>
          <p:cNvSpPr/>
          <p:nvPr/>
        </p:nvSpPr>
        <p:spPr>
          <a:xfrm>
            <a:off x="242891" y="1633485"/>
            <a:ext cx="4193930" cy="2743200"/>
          </a:xfrm>
          <a:prstGeom prst="wedgeEllipseCallout">
            <a:avLst>
              <a:gd name="adj1" fmla="val 61342"/>
              <a:gd name="adj2" fmla="val -6887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3300" b="1" dirty="0" err="1">
                <a:latin typeface="Kristen ITC" panose="03050502040202030202" pitchFamily="66" charset="0"/>
              </a:rPr>
              <a:t>Good</a:t>
            </a:r>
            <a:r>
              <a:rPr lang="pt-BR" sz="3300" b="1" dirty="0">
                <a:latin typeface="Kristen ITC" panose="03050502040202030202" pitchFamily="66" charset="0"/>
              </a:rPr>
              <a:t> Bye!</a:t>
            </a:r>
          </a:p>
          <a:p>
            <a:pPr algn="ctr"/>
            <a:r>
              <a:rPr lang="pt-BR" sz="3300" b="1" dirty="0" err="1">
                <a:latin typeface="Kristen ITC" panose="03050502040202030202" pitchFamily="66" charset="0"/>
              </a:rPr>
              <a:t>See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you</a:t>
            </a:r>
            <a:r>
              <a:rPr lang="pt-BR" sz="3300" b="1" dirty="0">
                <a:latin typeface="Kristen ITC" panose="03050502040202030202" pitchFamily="66" charset="0"/>
              </a:rPr>
              <a:t> later!</a:t>
            </a:r>
          </a:p>
        </p:txBody>
      </p:sp>
    </p:spTree>
    <p:extLst>
      <p:ext uri="{BB962C8B-B14F-4D97-AF65-F5344CB8AC3E}">
        <p14:creationId xmlns:p14="http://schemas.microsoft.com/office/powerpoint/2010/main" val="138672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y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y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8"/>
          <p:cNvSpPr txBox="1"/>
          <p:nvPr/>
        </p:nvSpPr>
        <p:spPr>
          <a:xfrm>
            <a:off x="1979712" y="214290"/>
            <a:ext cx="568863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7C34B"/>
                </a:solidFill>
                <a:latin typeface="Comic Sans MS"/>
                <a:ea typeface="Comic Sans MS"/>
                <a:cs typeface="Comic Sans MS"/>
                <a:sym typeface="Comic Sans MS"/>
              </a:rPr>
              <a:t>Choose the correct answer</a:t>
            </a:r>
            <a:endParaRPr sz="3200" b="1">
              <a:solidFill>
                <a:srgbClr val="F7C34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83" name="Google Shape;283;p18"/>
          <p:cNvSpPr txBox="1"/>
          <p:nvPr/>
        </p:nvSpPr>
        <p:spPr>
          <a:xfrm>
            <a:off x="251520" y="836712"/>
            <a:ext cx="8640960" cy="5262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1. My mother</a:t>
            </a:r>
            <a:r>
              <a:rPr lang="en-US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׳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 sister is my _____ .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omic Sans MS"/>
              <a:buAutoNum type="alphaLcParenR"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grandmother     b) aunt                  c) sister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2. My 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father</a:t>
            </a:r>
            <a:r>
              <a:rPr lang="en-US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׳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 brother is my _____ .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omic Sans MS"/>
              <a:buAutoNum type="alphaLcParenR"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brother             b) grandfather       c) uncle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3. My aunt and uncle</a:t>
            </a:r>
            <a:r>
              <a:rPr lang="en-US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׳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children are my _____ .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omic Sans MS"/>
              <a:buAutoNum type="alphaLcParenR"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brothers           b) cousins               c) sisters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4. My father</a:t>
            </a:r>
            <a:r>
              <a:rPr lang="en-US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׳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 mother is my _____ .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omic Sans MS"/>
              <a:buAutoNum type="alphaLcParenR"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grandmother     b) aunt                   c) cousin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5. My mother</a:t>
            </a:r>
            <a:r>
              <a:rPr lang="en-US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׳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 father is my _____ .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a) uncle                  b) grandfather        c) cousin</a:t>
            </a:r>
            <a:endParaRPr/>
          </a:p>
        </p:txBody>
      </p:sp>
      <p:pic>
        <p:nvPicPr>
          <p:cNvPr id="284" name="Google Shape;28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20272" y="5517232"/>
            <a:ext cx="1905000" cy="10458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9"/>
          <p:cNvSpPr/>
          <p:nvPr/>
        </p:nvSpPr>
        <p:spPr>
          <a:xfrm>
            <a:off x="467544" y="836712"/>
            <a:ext cx="8280920" cy="5262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1. My mother</a:t>
            </a:r>
            <a:r>
              <a:rPr lang="en-US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׳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 sister is my </a:t>
            </a:r>
            <a:r>
              <a:rPr lang="en-US" sz="24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aunt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omic Sans MS"/>
              <a:buAutoNum type="alphaLcParenR"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grandmother     b)</a:t>
            </a:r>
            <a:r>
              <a:rPr lang="en-US" sz="24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aunt                  c) sister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2. My 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father</a:t>
            </a:r>
            <a:r>
              <a:rPr lang="en-US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׳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 brother is my </a:t>
            </a:r>
            <a:r>
              <a:rPr lang="en-US" sz="24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uncle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omic Sans MS"/>
              <a:buAutoNum type="alphaLcParenR"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brother             b) grandfather       c) uncle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3. My aunt and uncle</a:t>
            </a:r>
            <a:r>
              <a:rPr lang="en-US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׳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children are my </a:t>
            </a:r>
            <a:r>
              <a:rPr lang="en-US" sz="24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brothers 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omic Sans MS"/>
              <a:buAutoNum type="alphaLcParenR"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brothers           b) cousins               c) sisters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4. My father</a:t>
            </a:r>
            <a:r>
              <a:rPr lang="en-US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'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 mother is my </a:t>
            </a:r>
            <a:r>
              <a:rPr lang="en-US" sz="24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grandmother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.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omic Sans MS"/>
              <a:buAutoNum type="alphaLcParenR"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grandmother     b) aunt                   c) cousin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5. My mother</a:t>
            </a:r>
            <a:r>
              <a:rPr lang="en-US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'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 father is my </a:t>
            </a:r>
            <a:r>
              <a:rPr lang="en-US" sz="24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grandfather</a:t>
            </a: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/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a) uncle                  b) grandfather        c) cousin</a:t>
            </a:r>
            <a:endParaRPr/>
          </a:p>
        </p:txBody>
      </p:sp>
      <p:sp>
        <p:nvSpPr>
          <p:cNvPr id="290" name="Google Shape;290;p19"/>
          <p:cNvSpPr txBox="1"/>
          <p:nvPr/>
        </p:nvSpPr>
        <p:spPr>
          <a:xfrm>
            <a:off x="6012160" y="3068960"/>
            <a:ext cx="1296144" cy="461665"/>
          </a:xfrm>
          <a:prstGeom prst="rect">
            <a:avLst/>
          </a:prstGeom>
          <a:solidFill>
            <a:srgbClr val="2B00A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cousins</a:t>
            </a:r>
            <a:endParaRPr sz="2400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1" name="Google Shape;291;p19"/>
          <p:cNvSpPr txBox="1"/>
          <p:nvPr/>
        </p:nvSpPr>
        <p:spPr>
          <a:xfrm>
            <a:off x="2126485" y="285242"/>
            <a:ext cx="385394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rgbClr val="F7C34B"/>
                </a:solidFill>
                <a:latin typeface="Comic Sans MS"/>
                <a:ea typeface="Comic Sans MS"/>
                <a:cs typeface="Comic Sans MS"/>
                <a:sym typeface="Comic Sans MS"/>
              </a:rPr>
              <a:t>Check yourself</a:t>
            </a:r>
            <a:endParaRPr sz="4000" b="1">
              <a:solidFill>
                <a:srgbClr val="F7C34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071109-1257-2B55-7B4F-2263C79FA3ED}"/>
              </a:ext>
            </a:extLst>
          </p:cNvPr>
          <p:cNvSpPr txBox="1"/>
          <p:nvPr/>
        </p:nvSpPr>
        <p:spPr>
          <a:xfrm>
            <a:off x="1544490" y="3275302"/>
            <a:ext cx="7199939" cy="1251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n-US" sz="3600" i="1" kern="100" dirty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 these things here, but those things there.'</a:t>
            </a:r>
            <a:endParaRPr lang="ru-RU" sz="3600" kern="100" dirty="0">
              <a:solidFill>
                <a:schemeClr val="bg1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678162"/>
      </p:ext>
    </p:extLst>
  </p:cSld>
  <p:clrMapOvr>
    <a:masterClrMapping/>
  </p:clrMapOvr>
  <p:transition spd="slow"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20"/>
          <p:cNvSpPr txBox="1"/>
          <p:nvPr/>
        </p:nvSpPr>
        <p:spPr>
          <a:xfrm>
            <a:off x="2406626" y="260648"/>
            <a:ext cx="493115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rgbClr val="92D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can you do ?</a:t>
            </a:r>
            <a:endParaRPr sz="4000" b="1">
              <a:solidFill>
                <a:srgbClr val="92D05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7" name="Google Shape;297;p20"/>
          <p:cNvSpPr txBox="1"/>
          <p:nvPr/>
        </p:nvSpPr>
        <p:spPr>
          <a:xfrm>
            <a:off x="785786" y="1285860"/>
            <a:ext cx="7429552" cy="8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to play          football, tennis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basketball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to climb         mountains        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to swim         in the river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in the sea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underwater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to drive         a car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to ride          a horse,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a bicycle,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a motorbike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b="1">
              <a:solidFill>
                <a:srgbClr val="FBFB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b="1">
              <a:solidFill>
                <a:srgbClr val="FBFB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b="1">
              <a:solidFill>
                <a:srgbClr val="FBFB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98" name="Google Shape;298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84168" y="2866174"/>
            <a:ext cx="2808312" cy="22677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6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1"/>
          <p:cNvSpPr txBox="1"/>
          <p:nvPr/>
        </p:nvSpPr>
        <p:spPr>
          <a:xfrm>
            <a:off x="826503" y="260648"/>
            <a:ext cx="7326043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92D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Make up a story about your family</a:t>
            </a:r>
            <a:endParaRPr sz="3200" b="1">
              <a:solidFill>
                <a:srgbClr val="92D05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04" name="Google Shape;304;p21"/>
          <p:cNvSpPr txBox="1"/>
          <p:nvPr/>
        </p:nvSpPr>
        <p:spPr>
          <a:xfrm>
            <a:off x="0" y="836712"/>
            <a:ext cx="36004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My name is ____.</a:t>
            </a:r>
            <a:endParaRPr sz="2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05" name="Google Shape;305;p21"/>
          <p:cNvSpPr txBox="1"/>
          <p:nvPr/>
        </p:nvSpPr>
        <p:spPr>
          <a:xfrm>
            <a:off x="0" y="1340768"/>
            <a:ext cx="417646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 have got a family.</a:t>
            </a:r>
            <a:endParaRPr sz="2800" b="1" u="sng">
              <a:solidFill>
                <a:srgbClr val="FBFB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06" name="Google Shape;306;p21"/>
          <p:cNvSpPr txBox="1"/>
          <p:nvPr/>
        </p:nvSpPr>
        <p:spPr>
          <a:xfrm>
            <a:off x="0" y="1844824"/>
            <a:ext cx="72008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 have got a ____. Her name is ____.</a:t>
            </a:r>
            <a:endParaRPr sz="2800" b="1" u="sng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07" name="Google Shape;307;p21"/>
          <p:cNvSpPr txBox="1"/>
          <p:nvPr/>
        </p:nvSpPr>
        <p:spPr>
          <a:xfrm>
            <a:off x="0" y="2276872"/>
            <a:ext cx="731316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 have got a ____. His name is ____.</a:t>
            </a:r>
            <a:r>
              <a:rPr lang="en-US" sz="36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3600" b="1" u="sng">
              <a:solidFill>
                <a:srgbClr val="FBFB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08" name="Google Shape;308;p21"/>
          <p:cNvSpPr txBox="1"/>
          <p:nvPr/>
        </p:nvSpPr>
        <p:spPr>
          <a:xfrm>
            <a:off x="0" y="2852936"/>
            <a:ext cx="6050054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 have got a brother/ sister too.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 Her / His name is ____.</a:t>
            </a:r>
            <a:endParaRPr sz="2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09" name="Google Shape;309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76056" y="4642110"/>
            <a:ext cx="1489348" cy="1045815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21"/>
          <p:cNvSpPr txBox="1"/>
          <p:nvPr/>
        </p:nvSpPr>
        <p:spPr>
          <a:xfrm>
            <a:off x="0" y="3861048"/>
            <a:ext cx="404393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My dad can ____.</a:t>
            </a:r>
            <a:endParaRPr sz="2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11" name="Google Shape;311;p21"/>
          <p:cNvSpPr/>
          <p:nvPr/>
        </p:nvSpPr>
        <p:spPr>
          <a:xfrm>
            <a:off x="0" y="4437112"/>
            <a:ext cx="365934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My mum can ____.</a:t>
            </a:r>
            <a:endParaRPr sz="2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12" name="Google Shape;312;p21"/>
          <p:cNvSpPr/>
          <p:nvPr/>
        </p:nvSpPr>
        <p:spPr>
          <a:xfrm>
            <a:off x="0" y="5000636"/>
            <a:ext cx="247054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 can ____. </a:t>
            </a:r>
            <a:endParaRPr sz="2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13" name="Google Shape;313;p21"/>
          <p:cNvSpPr/>
          <p:nvPr/>
        </p:nvSpPr>
        <p:spPr>
          <a:xfrm>
            <a:off x="0" y="5572140"/>
            <a:ext cx="313098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FBFB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 like my family.</a:t>
            </a:r>
            <a:endParaRPr sz="2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EF8361C7-BBEF-CFF4-FAF5-234AED2ACE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Choose and sing</a:t>
            </a:r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FA25951-EE4B-7A3A-9462-5127B5DC3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/>
              <a:t>Sing a song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3937388527"/>
      </p:ext>
    </p:extLst>
  </p:cSld>
  <p:clrMapOvr>
    <a:masterClrMapping/>
  </p:clrMapOvr>
  <p:transition spd="slow"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Google Shape;323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59832" y="4405901"/>
            <a:ext cx="3331096" cy="2673870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23"/>
          <p:cNvSpPr txBox="1"/>
          <p:nvPr/>
        </p:nvSpPr>
        <p:spPr>
          <a:xfrm>
            <a:off x="1547664" y="980727"/>
            <a:ext cx="6404776" cy="769441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Домашнее задание:</a:t>
            </a:r>
            <a:endParaRPr sz="4400" b="1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25" name="Google Shape;325;p23"/>
          <p:cNvSpPr/>
          <p:nvPr/>
        </p:nvSpPr>
        <p:spPr>
          <a:xfrm>
            <a:off x="164659" y="1052736"/>
            <a:ext cx="9121439" cy="194421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ru-RU" b="1" dirty="0">
                <a:solidFill>
                  <a:srgbClr val="F8F8F8"/>
                </a:solidFill>
                <a:latin typeface="Comic Sans MS"/>
              </a:rPr>
              <a:t>Решить</a:t>
            </a:r>
          </a:p>
          <a:p>
            <a:pPr lvl="0" algn="ctr"/>
            <a:r>
              <a:rPr b="1" i="0" dirty="0">
                <a:ln>
                  <a:noFill/>
                </a:ln>
                <a:solidFill>
                  <a:srgbClr val="F8F8F8"/>
                </a:solidFill>
                <a:latin typeface="Comic Sans MS"/>
              </a:rPr>
              <a:t> </a:t>
            </a:r>
            <a:r>
              <a:rPr b="1" i="0" dirty="0" err="1">
                <a:ln>
                  <a:noFill/>
                </a:ln>
                <a:solidFill>
                  <a:srgbClr val="F8F8F8"/>
                </a:solidFill>
                <a:latin typeface="Comic Sans MS"/>
              </a:rPr>
              <a:t>кроссворд</a:t>
            </a:r>
            <a:r>
              <a:rPr b="1" i="0" dirty="0">
                <a:ln>
                  <a:noFill/>
                </a:ln>
                <a:solidFill>
                  <a:srgbClr val="F8F8F8"/>
                </a:solidFill>
                <a:latin typeface="Comic Sans MS"/>
              </a:rPr>
              <a:t> </a:t>
            </a:r>
            <a:r>
              <a:rPr b="1" i="0" dirty="0" err="1">
                <a:ln>
                  <a:noFill/>
                </a:ln>
                <a:solidFill>
                  <a:srgbClr val="F8F8F8"/>
                </a:solidFill>
                <a:latin typeface="Comic Sans MS"/>
              </a:rPr>
              <a:t>по</a:t>
            </a:r>
            <a:r>
              <a:rPr b="1" i="0" dirty="0">
                <a:ln>
                  <a:noFill/>
                </a:ln>
                <a:solidFill>
                  <a:srgbClr val="F8F8F8"/>
                </a:solidFill>
                <a:latin typeface="Comic Sans MS"/>
              </a:rPr>
              <a:t> </a:t>
            </a:r>
            <a:r>
              <a:rPr b="1" i="0" dirty="0" err="1">
                <a:ln>
                  <a:noFill/>
                </a:ln>
                <a:solidFill>
                  <a:srgbClr val="F8F8F8"/>
                </a:solidFill>
                <a:latin typeface="Comic Sans MS"/>
              </a:rPr>
              <a:t>теме</a:t>
            </a:r>
            <a:r>
              <a:rPr b="1" i="0" dirty="0">
                <a:ln>
                  <a:noFill/>
                </a:ln>
                <a:solidFill>
                  <a:srgbClr val="F8F8F8"/>
                </a:solidFill>
                <a:latin typeface="Comic Sans MS"/>
              </a:rPr>
              <a:t> </a:t>
            </a:r>
            <a:br>
              <a:rPr b="1" i="0" dirty="0">
                <a:ln>
                  <a:noFill/>
                </a:ln>
                <a:solidFill>
                  <a:srgbClr val="F8F8F8"/>
                </a:solidFill>
                <a:latin typeface="Comic Sans MS"/>
              </a:rPr>
            </a:br>
            <a:r>
              <a:rPr b="1" i="0" dirty="0">
                <a:ln>
                  <a:noFill/>
                </a:ln>
                <a:solidFill>
                  <a:srgbClr val="F8F8F8"/>
                </a:solidFill>
                <a:latin typeface="Comic Sans MS"/>
              </a:rPr>
              <a:t>«</a:t>
            </a:r>
            <a:r>
              <a:rPr b="1" i="0" dirty="0" err="1">
                <a:ln>
                  <a:noFill/>
                </a:ln>
                <a:solidFill>
                  <a:srgbClr val="F8F8F8"/>
                </a:solidFill>
                <a:latin typeface="Comic Sans MS"/>
              </a:rPr>
              <a:t>Семья</a:t>
            </a:r>
            <a:r>
              <a:rPr b="1" i="0" dirty="0">
                <a:ln>
                  <a:noFill/>
                </a:ln>
                <a:solidFill>
                  <a:srgbClr val="F8F8F8"/>
                </a:solidFill>
                <a:latin typeface="Comic Sans MS"/>
              </a:rPr>
              <a:t>»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01F112-9701-DD9F-E10F-5D37E51CB5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914" y="130629"/>
            <a:ext cx="6431536" cy="615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18483"/>
      </p:ext>
    </p:extLst>
  </p:cSld>
  <p:clrMapOvr>
    <a:masterClrMapping/>
  </p:clrMapOvr>
  <p:transition spd="slow"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16B173-20F2-EB16-5309-298C33ADE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draw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6A934FB-F107-893F-D5DF-74A6992C25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CB1C6F8-4789-EFEB-023C-4C62A936DE02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1867219" y="4645152"/>
            <a:ext cx="1104579" cy="1600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FF2DD7E-7467-6AB5-9A9E-A9E12B2AE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696" y="1"/>
            <a:ext cx="5609344" cy="671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088970"/>
      </p:ext>
    </p:extLst>
  </p:cSld>
  <p:clrMapOvr>
    <a:masterClrMapping/>
  </p:clrMapOvr>
  <p:transition spd="slow"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2"/>
          <p:cNvSpPr txBox="1"/>
          <p:nvPr/>
        </p:nvSpPr>
        <p:spPr>
          <a:xfrm>
            <a:off x="0" y="2071678"/>
            <a:ext cx="9114996" cy="317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Я узнал …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Я научился…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Мне понравилось/не понравилось…</a:t>
            </a:r>
            <a:endParaRPr sz="4000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p24" descr="C:\Documents and Settings\adm\Рабочий стол\Маша\Машино фото\6570609_mishka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47864" y="692696"/>
            <a:ext cx="5184576" cy="4536504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24"/>
          <p:cNvSpPr txBox="1"/>
          <p:nvPr/>
        </p:nvSpPr>
        <p:spPr>
          <a:xfrm rot="1886394">
            <a:off x="443350" y="4407589"/>
            <a:ext cx="4497881" cy="1015663"/>
          </a:xfrm>
          <a:prstGeom prst="rect">
            <a:avLst/>
          </a:prstGeom>
          <a:noFill/>
          <a:ln>
            <a:noFill/>
          </a:ln>
          <a:effectLst>
            <a:outerShdw blurRad="76200" dist="12700" dir="8100000" sy="-23000" kx="800400" algn="br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9B1781"/>
                </a:solidFill>
                <a:latin typeface="Comic Sans MS"/>
                <a:ea typeface="Comic Sans MS"/>
                <a:cs typeface="Comic Sans MS"/>
                <a:sym typeface="Comic Sans MS"/>
              </a:rPr>
              <a:t>Goodbye!</a:t>
            </a:r>
            <a:endParaRPr sz="6000" b="1">
              <a:solidFill>
                <a:srgbClr val="9B178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56E1E3-8865-EDEC-8896-85B8F9E57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8E1B2E6-EAE5-D0AB-A750-AAF1E68ABD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0">
            <a:extLst>
              <a:ext uri="{FF2B5EF4-FFF2-40B4-BE49-F238E27FC236}">
                <a16:creationId xmlns:a16="http://schemas.microsoft.com/office/drawing/2014/main" id="{C68B24D6-5D15-CB3D-3032-93287E00BF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52" y="609600"/>
            <a:ext cx="4595649" cy="517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0BB029-21F4-4D7B-E028-252F3207D6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1" y="731520"/>
            <a:ext cx="4381500" cy="458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146470"/>
      </p:ext>
    </p:extLst>
  </p:cSld>
  <p:clrMapOvr>
    <a:masterClrMapping/>
  </p:clrMapOvr>
  <p:transition spd="slow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356992"/>
            <a:ext cx="4286250" cy="3437384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16"/>
          <p:cNvSpPr/>
          <p:nvPr/>
        </p:nvSpPr>
        <p:spPr>
          <a:xfrm>
            <a:off x="4355976" y="620688"/>
            <a:ext cx="3384376" cy="2016224"/>
          </a:xfrm>
          <a:prstGeom prst="cloudCallout">
            <a:avLst>
              <a:gd name="adj1" fmla="val -56131"/>
              <a:gd name="adj2" fmla="val 77861"/>
            </a:avLst>
          </a:prstGeom>
          <a:solidFill>
            <a:schemeClr val="lt1"/>
          </a:solidFill>
          <a:ln w="25400" cap="flat" cmpd="sng">
            <a:solidFill>
              <a:srgbClr val="3002A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65" name="Google Shape;265;p16"/>
          <p:cNvSpPr txBox="1"/>
          <p:nvPr/>
        </p:nvSpPr>
        <p:spPr>
          <a:xfrm>
            <a:off x="5686526" y="1167135"/>
            <a:ext cx="83869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5515FF"/>
                </a:solidFill>
                <a:latin typeface="Arial"/>
                <a:ea typeface="Arial"/>
                <a:cs typeface="Arial"/>
                <a:sym typeface="Arial"/>
              </a:rPr>
              <a:t>[i]</a:t>
            </a:r>
            <a:endParaRPr sz="5400" b="1">
              <a:solidFill>
                <a:srgbClr val="5515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16"/>
          <p:cNvSpPr txBox="1"/>
          <p:nvPr/>
        </p:nvSpPr>
        <p:spPr>
          <a:xfrm>
            <a:off x="5494166" y="1167135"/>
            <a:ext cx="103105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[e]</a:t>
            </a:r>
            <a:endParaRPr sz="54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16"/>
          <p:cNvSpPr txBox="1"/>
          <p:nvPr/>
        </p:nvSpPr>
        <p:spPr>
          <a:xfrm>
            <a:off x="5494165" y="1191829"/>
            <a:ext cx="103105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1A4C1C"/>
                </a:solidFill>
                <a:latin typeface="Arial"/>
                <a:ea typeface="Arial"/>
                <a:cs typeface="Arial"/>
                <a:sym typeface="Arial"/>
              </a:rPr>
              <a:t>[s]</a:t>
            </a:r>
            <a:endParaRPr sz="5400" b="1">
              <a:solidFill>
                <a:srgbClr val="1A4C1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16"/>
          <p:cNvSpPr txBox="1"/>
          <p:nvPr/>
        </p:nvSpPr>
        <p:spPr>
          <a:xfrm>
            <a:off x="5494166" y="1191829"/>
            <a:ext cx="103105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[k]</a:t>
            </a:r>
            <a:endParaRPr sz="5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16"/>
          <p:cNvSpPr txBox="1"/>
          <p:nvPr/>
        </p:nvSpPr>
        <p:spPr>
          <a:xfrm>
            <a:off x="5513401" y="1191829"/>
            <a:ext cx="99257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[z]</a:t>
            </a:r>
            <a:endParaRPr sz="5400" b="1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16"/>
          <p:cNvSpPr/>
          <p:nvPr/>
        </p:nvSpPr>
        <p:spPr>
          <a:xfrm>
            <a:off x="1979712" y="0"/>
            <a:ext cx="6984776" cy="3356992"/>
          </a:xfrm>
          <a:prstGeom prst="cloudCallout">
            <a:avLst>
              <a:gd name="adj1" fmla="val -25005"/>
              <a:gd name="adj2" fmla="val 53577"/>
            </a:avLst>
          </a:prstGeom>
          <a:solidFill>
            <a:schemeClr val="lt1"/>
          </a:solidFill>
          <a:ln w="25400" cap="flat" cmpd="sng">
            <a:solidFill>
              <a:srgbClr val="3002A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[]</a:t>
            </a:r>
            <a:endParaRPr sz="1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71" name="Google Shape;271;p16"/>
          <p:cNvSpPr txBox="1"/>
          <p:nvPr/>
        </p:nvSpPr>
        <p:spPr>
          <a:xfrm>
            <a:off x="3131840" y="336138"/>
            <a:ext cx="5040560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Father, mother,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Sister, brother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Hand in hand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With one another.</a:t>
            </a:r>
            <a:endParaRPr sz="4000" b="1">
              <a:solidFill>
                <a:srgbClr val="4004D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7"/>
          <p:cNvSpPr txBox="1">
            <a:spLocks noGrp="1"/>
          </p:cNvSpPr>
          <p:nvPr>
            <p:ph type="ctrTitle"/>
          </p:nvPr>
        </p:nvSpPr>
        <p:spPr>
          <a:xfrm>
            <a:off x="2987824" y="1340768"/>
            <a:ext cx="284036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endParaRPr sz="4400"/>
          </a:p>
        </p:txBody>
      </p:sp>
      <p:sp>
        <p:nvSpPr>
          <p:cNvPr id="277" name="Google Shape;277;p17"/>
          <p:cNvSpPr>
            <a:spLocks noGrp="1"/>
          </p:cNvSpPr>
          <p:nvPr>
            <p:ph type="subTitle" idx="1"/>
          </p:nvPr>
        </p:nvSpPr>
        <p:spPr>
          <a:xfrm>
            <a:off x="1547664" y="2708920"/>
            <a:ext cx="6237436" cy="1752600"/>
          </a:xfrm>
          <a:prstGeom prst="ellipse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EDCDE6"/>
              </a:buClr>
              <a:buSzPts val="5400"/>
              <a:buNone/>
            </a:pPr>
            <a:r>
              <a:rPr lang="en-US" sz="5400" b="1">
                <a:solidFill>
                  <a:srgbClr val="EDCDE6"/>
                </a:solidFill>
              </a:rPr>
              <a:t>My family</a:t>
            </a:r>
            <a:endParaRPr sz="5400" b="1">
              <a:solidFill>
                <a:srgbClr val="EDCDE6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CF93FB8B-759F-FC08-DD06-2AA5C011ED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A911064-2929-C7F3-7B55-4DE8D3EB3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8EF3AB5-9F13-DC54-ABAF-2CE90D1C02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341" y="122945"/>
            <a:ext cx="6746582" cy="6546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515973"/>
      </p:ext>
    </p:extLst>
  </p:cSld>
  <p:clrMapOvr>
    <a:masterClrMapping/>
  </p:clrMapOvr>
  <p:transition spd="slow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912100" y="1236367"/>
            <a:ext cx="7267054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pt-BR" sz="72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3399"/>
                </a:solidFill>
                <a:latin typeface="Kristen ITC" panose="03050502040202030202" pitchFamily="66" charset="0"/>
              </a:rPr>
              <a:t>Family </a:t>
            </a:r>
            <a:r>
              <a:rPr lang="pt-BR" sz="7200" b="1" dirty="0" err="1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3399"/>
                </a:solidFill>
                <a:latin typeface="Kristen ITC" panose="03050502040202030202" pitchFamily="66" charset="0"/>
              </a:rPr>
              <a:t>Members</a:t>
            </a:r>
            <a:endParaRPr lang="pt-BR" sz="7200" b="1" dirty="0">
              <a:ln w="12700">
                <a:solidFill>
                  <a:schemeClr val="accent5"/>
                </a:solidFill>
                <a:prstDash val="solid"/>
              </a:ln>
              <a:solidFill>
                <a:srgbClr val="FF3399"/>
              </a:solidFill>
              <a:latin typeface="Kristen ITC" panose="03050502040202030202" pitchFamily="66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282" y="2544549"/>
            <a:ext cx="3600450" cy="285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77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sndAc>
          <p:stSnd>
            <p:snd r:embed="rId2" name="Abertura_Peppa_Pig_by_Pamella_Mell.wav"/>
          </p:stSnd>
        </p:sndAc>
      </p:transition>
    </mc:Choice>
    <mc:Fallback xmlns="">
      <p:transition spd="slow">
        <p:sndAc>
          <p:stSnd>
            <p:snd r:embed="rId4" name="Abertura_Peppa_Pig_by_Pamella_Mell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188" y="2266033"/>
            <a:ext cx="2668394" cy="3263504"/>
          </a:xfrm>
        </p:spPr>
      </p:pic>
      <p:sp>
        <p:nvSpPr>
          <p:cNvPr id="5" name="Texto explicativo em elipse 4"/>
          <p:cNvSpPr/>
          <p:nvPr/>
        </p:nvSpPr>
        <p:spPr>
          <a:xfrm>
            <a:off x="1213339" y="1437542"/>
            <a:ext cx="4193930" cy="2743200"/>
          </a:xfrm>
          <a:prstGeom prst="wedgeEllipseCallout">
            <a:avLst>
              <a:gd name="adj1" fmla="val 57137"/>
              <a:gd name="adj2" fmla="val 21684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3300" b="1" dirty="0" err="1">
                <a:latin typeface="Kristen ITC" panose="03050502040202030202" pitchFamily="66" charset="0"/>
              </a:rPr>
              <a:t>Hello</a:t>
            </a:r>
            <a:r>
              <a:rPr lang="pt-BR" sz="3300" b="1" dirty="0">
                <a:latin typeface="Kristen ITC" panose="03050502040202030202" pitchFamily="66" charset="0"/>
              </a:rPr>
              <a:t>!</a:t>
            </a:r>
          </a:p>
          <a:p>
            <a:pPr algn="ctr"/>
            <a:r>
              <a:rPr lang="pt-BR" sz="3300" b="1" dirty="0" err="1">
                <a:latin typeface="Kristen ITC" panose="03050502040202030202" pitchFamily="66" charset="0"/>
              </a:rPr>
              <a:t>My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name’s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Peppa</a:t>
            </a:r>
            <a:r>
              <a:rPr lang="pt-BR" sz="3300" b="1" dirty="0">
                <a:latin typeface="Kristen ITC" panose="03050502040202030202" pitchFamily="66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09225877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lide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" y="1656252"/>
            <a:ext cx="3046535" cy="4062046"/>
          </a:xfrm>
          <a:prstGeom prst="rect">
            <a:avLst/>
          </a:prstGeom>
        </p:spPr>
      </p:pic>
      <p:sp>
        <p:nvSpPr>
          <p:cNvPr id="5" name="Texto explicativo em elipse 4"/>
          <p:cNvSpPr/>
          <p:nvPr/>
        </p:nvSpPr>
        <p:spPr>
          <a:xfrm>
            <a:off x="3973712" y="1518140"/>
            <a:ext cx="3349870" cy="1793631"/>
          </a:xfrm>
          <a:prstGeom prst="wedgeEllipseCallout">
            <a:avLst>
              <a:gd name="adj1" fmla="val 59893"/>
              <a:gd name="adj2" fmla="val 18008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3300" b="1" dirty="0" err="1">
                <a:latin typeface="Kristen ITC" panose="03050502040202030202" pitchFamily="66" charset="0"/>
              </a:rPr>
              <a:t>That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is</a:t>
            </a:r>
            <a:r>
              <a:rPr lang="pt-BR" sz="3300" b="1" dirty="0">
                <a:latin typeface="Kristen ITC" panose="03050502040202030202" pitchFamily="66" charset="0"/>
              </a:rPr>
              <a:t> </a:t>
            </a:r>
            <a:r>
              <a:rPr lang="pt-BR" sz="3300" b="1" dirty="0" err="1">
                <a:latin typeface="Kristen ITC" panose="03050502040202030202" pitchFamily="66" charset="0"/>
              </a:rPr>
              <a:t>my</a:t>
            </a:r>
            <a:endParaRPr lang="pt-BR" sz="3300" b="1" dirty="0">
              <a:latin typeface="Kristen ITC" panose="03050502040202030202" pitchFamily="66" charset="0"/>
            </a:endParaRPr>
          </a:p>
          <a:p>
            <a:pPr algn="ctr"/>
            <a:r>
              <a:rPr lang="pt-BR" sz="3300" b="1" dirty="0" err="1">
                <a:solidFill>
                  <a:srgbClr val="0070C0"/>
                </a:solidFill>
                <a:latin typeface="Kristen ITC" panose="03050502040202030202" pitchFamily="66" charset="0"/>
              </a:rPr>
              <a:t>daddy</a:t>
            </a:r>
            <a:endParaRPr lang="pt-BR" sz="3300" b="1" dirty="0">
              <a:solidFill>
                <a:srgbClr val="0070C0"/>
              </a:solidFill>
              <a:latin typeface="Kristen ITC" panose="03050502040202030202" pitchFamily="66" charset="0"/>
            </a:endParaRPr>
          </a:p>
        </p:txBody>
      </p:sp>
      <p:pic>
        <p:nvPicPr>
          <p:cNvPr id="6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235" y="2050799"/>
            <a:ext cx="1474874" cy="1803803"/>
          </a:xfrm>
        </p:spPr>
      </p:pic>
    </p:spTree>
    <p:extLst>
      <p:ext uri="{BB962C8B-B14F-4D97-AF65-F5344CB8AC3E}">
        <p14:creationId xmlns:p14="http://schemas.microsoft.com/office/powerpoint/2010/main" val="390941505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add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rco fort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Bubbles">
  <a:themeElements>
    <a:clrScheme name="Bubbles">
      <a:dk1>
        <a:srgbClr val="0C002C"/>
      </a:dk1>
      <a:lt1>
        <a:srgbClr val="FFFFFF"/>
      </a:lt1>
      <a:dk2>
        <a:srgbClr val="236626"/>
      </a:dk2>
      <a:lt2>
        <a:srgbClr val="D7C8FE"/>
      </a:lt2>
      <a:accent1>
        <a:srgbClr val="4203E7"/>
      </a:accent1>
      <a:accent2>
        <a:srgbClr val="842F73"/>
      </a:accent2>
      <a:accent3>
        <a:srgbClr val="7532A8"/>
      </a:accent3>
      <a:accent4>
        <a:srgbClr val="F7A107"/>
      </a:accent4>
      <a:accent5>
        <a:srgbClr val="C86DCF"/>
      </a:accent5>
      <a:accent6>
        <a:srgbClr val="E6B500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425</Words>
  <Application>Microsoft Office PowerPoint</Application>
  <PresentationFormat>Экран (4:3)</PresentationFormat>
  <Paragraphs>102</Paragraphs>
  <Slides>27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6" baseType="lpstr">
      <vt:lpstr>Arial</vt:lpstr>
      <vt:lpstr>Arial Black</vt:lpstr>
      <vt:lpstr>Calibri</vt:lpstr>
      <vt:lpstr>Comic Sans MS</vt:lpstr>
      <vt:lpstr>Impact</vt:lpstr>
      <vt:lpstr>Kristen ITC</vt:lpstr>
      <vt:lpstr>Noto Sans Symbols</vt:lpstr>
      <vt:lpstr>Times New Roman</vt:lpstr>
      <vt:lpstr>Bubbles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Sing a song</vt:lpstr>
      <vt:lpstr>Презентация PowerPoint</vt:lpstr>
      <vt:lpstr>Презентация PowerPoint</vt:lpstr>
      <vt:lpstr>draw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Егор Нориаки лол</cp:lastModifiedBy>
  <cp:revision>2</cp:revision>
  <dcterms:modified xsi:type="dcterms:W3CDTF">2023-09-25T21:11:41Z</dcterms:modified>
</cp:coreProperties>
</file>