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A85A5-F497-404B-9A41-D2F713F57254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BAD6C-8EA4-4894-998E-20566D76B6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4276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A85A5-F497-404B-9A41-D2F713F57254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BAD6C-8EA4-4894-998E-20566D76B6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9835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A85A5-F497-404B-9A41-D2F713F57254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BAD6C-8EA4-4894-998E-20566D76B6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27438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A85A5-F497-404B-9A41-D2F713F57254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BAD6C-8EA4-4894-998E-20566D76B6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58640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A85A5-F497-404B-9A41-D2F713F57254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BAD6C-8EA4-4894-998E-20566D76B6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18170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A85A5-F497-404B-9A41-D2F713F57254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BAD6C-8EA4-4894-998E-20566D76B6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07847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A85A5-F497-404B-9A41-D2F713F57254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BAD6C-8EA4-4894-998E-20566D76B6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1378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A85A5-F497-404B-9A41-D2F713F57254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BAD6C-8EA4-4894-998E-20566D76B6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7885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A85A5-F497-404B-9A41-D2F713F57254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BAD6C-8EA4-4894-998E-20566D76B6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2839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A85A5-F497-404B-9A41-D2F713F57254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BAD6C-8EA4-4894-998E-20566D76B6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267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A85A5-F497-404B-9A41-D2F713F57254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BAD6C-8EA4-4894-998E-20566D76B6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9606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8A85A5-F497-404B-9A41-D2F713F57254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3BAD6C-8EA4-4894-998E-20566D76B6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2257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i?id=14739b88f68a5c247c1e8cb1a8ed0fca_l-5382326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4800" y="581891"/>
            <a:ext cx="40316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класс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13163" y="2380005"/>
            <a:ext cx="968432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Материки, океаны и части света.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0326" y="4793673"/>
            <a:ext cx="40316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Таранова Анна Викторовна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географии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СОШ №6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г.Канска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8948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i?id=14739b88f68a5c247c1e8cb1a8ed0fca_l-5382326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498767" y="519678"/>
            <a:ext cx="11125200" cy="657962"/>
          </a:xfrm>
          <a:prstGeom prst="roundRect">
            <a:avLst/>
          </a:prstGeom>
          <a:solidFill>
            <a:schemeClr val="accent2">
              <a:lumMod val="5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Мировой океан.</a:t>
            </a:r>
            <a:endParaRPr lang="ru-RU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1781" y="1281819"/>
            <a:ext cx="113884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400" b="1" dirty="0">
                <a:solidFill>
                  <a:srgbClr val="20124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Мировой океан</a:t>
            </a:r>
            <a:r>
              <a:rPr lang="ru-RU" sz="2400" dirty="0">
                <a:solidFill>
                  <a:srgbClr val="20124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единая непрерывная водная оболочка Земли, которая окружает материки и острова.</a:t>
            </a:r>
            <a:endParaRPr lang="ru-RU" sz="2000" dirty="0">
              <a:solidFill>
                <a:srgbClr val="20124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https://gas-kvas.com/uploads/posts/2023-02/1675431409_gas-kvas-com-p-okean-fonovie-risunki-2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767" y="2216995"/>
            <a:ext cx="5400499" cy="3600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s://okeaninfo.ru/wp-content/uploads/2020/07/ploshadi_okeanov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9076" y="2459459"/>
            <a:ext cx="5933498" cy="4152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277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i?id=14739b88f68a5c247c1e8cb1a8ed0fca_l-5382326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498767" y="519678"/>
            <a:ext cx="11125200" cy="657962"/>
          </a:xfrm>
          <a:prstGeom prst="roundRect">
            <a:avLst/>
          </a:prstGeom>
          <a:solidFill>
            <a:schemeClr val="accent2">
              <a:lumMod val="5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Мировой океан. Границы океанов.</a:t>
            </a:r>
            <a:endParaRPr lang="ru-RU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0143" y="1299295"/>
            <a:ext cx="8834001" cy="5044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980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i?id=14739b88f68a5c247c1e8cb1a8ed0fca_l-5382326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https://s0.showslide.ru/s_slide/1c938b0913e12212df01fcc223f7152d/9f255feb-9d12-48d3-9502-d9007086b8c3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963" y="464126"/>
            <a:ext cx="7910946" cy="5933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104909" y="339432"/>
            <a:ext cx="396240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rgbClr val="3838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Океаны влияют на материки: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3838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Создают течения (теплые и холодные).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3838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Выступают в роли естественного обогревателя: зимой океаны приносят тепло, а летом - прохладу.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3838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Приносят влагу и осадки без которых жизнь на Земле невозможна.</a:t>
            </a:r>
          </a:p>
          <a:p>
            <a:pPr algn="just"/>
            <a:r>
              <a:rPr lang="ru-RU" sz="2000" b="1" dirty="0">
                <a:solidFill>
                  <a:srgbClr val="3838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Материки влияют на океаны: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3838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Создают воздушные массы: зимой - холодные, летом - теплые. В результате </a:t>
            </a:r>
            <a:r>
              <a:rPr lang="ru-RU" sz="2000" dirty="0" smtClean="0">
                <a:solidFill>
                  <a:srgbClr val="3838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нагревается / охлаждается </a:t>
            </a:r>
            <a:r>
              <a:rPr lang="ru-RU" sz="2000" dirty="0">
                <a:solidFill>
                  <a:srgbClr val="3838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океан.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3838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Создают сток рек в моря и океаны, благодаря чему происходит обновление и восстановление объема воды в Мировом океане.</a:t>
            </a:r>
            <a:endParaRPr lang="ru-RU" sz="2000" b="0" i="0" dirty="0">
              <a:solidFill>
                <a:srgbClr val="383838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0801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i?id=14739b88f68a5c247c1e8cb1a8ed0fca_l-5382326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221673" y="472957"/>
            <a:ext cx="11125200" cy="637816"/>
          </a:xfrm>
          <a:prstGeom prst="roundRect">
            <a:avLst/>
          </a:prstGeom>
          <a:solidFill>
            <a:schemeClr val="accent2">
              <a:lumMod val="5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1109" y="402903"/>
            <a:ext cx="110974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Материки (континенты) 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самые крупные участки суши.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0" name="Picture 6" descr="https://prezentacii.org/upload/cloud/19/01/117296/images/screen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673" y="1180827"/>
            <a:ext cx="11679382" cy="5471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6688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i?id=14739b88f68a5c247c1e8cb1a8ed0fca_l-5382326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533399" y="512578"/>
            <a:ext cx="11125200" cy="885763"/>
          </a:xfrm>
          <a:prstGeom prst="roundRect">
            <a:avLst/>
          </a:prstGeom>
          <a:solidFill>
            <a:schemeClr val="accent2">
              <a:lumMod val="5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Материки. Распределение суши и океана.</a:t>
            </a:r>
            <a:endParaRPr lang="ru-RU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Google Shape;91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3853" y="1459345"/>
            <a:ext cx="3622904" cy="2668825"/>
          </a:xfrm>
          <a:prstGeom prst="rect">
            <a:avLst/>
          </a:prstGeom>
          <a:noFill/>
          <a:ln>
            <a:noFill/>
          </a:ln>
          <a:effectLst>
            <a:outerShdw blurRad="342900" dist="209550" dir="5400000" algn="bl" rotWithShape="0">
              <a:srgbClr val="000000">
                <a:alpha val="70000"/>
              </a:srgbClr>
            </a:outerShdw>
          </a:effectLst>
        </p:spPr>
      </p:pic>
      <p:pic>
        <p:nvPicPr>
          <p:cNvPr id="16" name="Google Shape;92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940222" y="1509227"/>
            <a:ext cx="3718377" cy="2347285"/>
          </a:xfrm>
          <a:prstGeom prst="rect">
            <a:avLst/>
          </a:prstGeom>
          <a:noFill/>
          <a:ln>
            <a:noFill/>
          </a:ln>
          <a:effectLst>
            <a:outerShdw blurRad="342900" dist="209550" dir="5400000" algn="bl" rotWithShape="0">
              <a:srgbClr val="000000">
                <a:alpha val="70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471868" y="3967399"/>
            <a:ext cx="3726873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Северная Америка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Евразия</a:t>
            </a:r>
          </a:p>
          <a:p>
            <a:pPr algn="ctr"/>
            <a:endParaRPr lang="ru-RU" dirty="0" smtClean="0"/>
          </a:p>
          <a:p>
            <a:pPr algn="ctr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Лавразия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2335304" y="4754421"/>
            <a:ext cx="1" cy="6113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7992206" y="3598066"/>
            <a:ext cx="372687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Южная Америка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Африка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Австралия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Антарктида</a:t>
            </a:r>
          </a:p>
          <a:p>
            <a:pPr algn="ctr"/>
            <a:endParaRPr lang="ru-RU" dirty="0" smtClean="0"/>
          </a:p>
          <a:p>
            <a:pPr algn="ctr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Гондвана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9" name="Прямая со стрелкой 18"/>
          <p:cNvCxnSpPr/>
          <p:nvPr/>
        </p:nvCxnSpPr>
        <p:spPr>
          <a:xfrm flipH="1">
            <a:off x="9832178" y="5202739"/>
            <a:ext cx="1" cy="6113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050" name="Picture 2" descr="https://otvet.imgsmail.ru/download/875a8375f91de049494d6073098e8a2f_4ce1bd21afcb897589cf1924e14e2eb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9933" y="1638748"/>
            <a:ext cx="3842273" cy="46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5010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i?id=14739b88f68a5c247c1e8cb1a8ed0fca_l-5382326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originalmap.co.uk/wp-content/uploads/2019/08/Planisphere-Antarctica_Original-Map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399" y="1910919"/>
            <a:ext cx="6802582" cy="4301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Скругленный прямоугольник 10"/>
          <p:cNvSpPr/>
          <p:nvPr/>
        </p:nvSpPr>
        <p:spPr>
          <a:xfrm>
            <a:off x="533399" y="512578"/>
            <a:ext cx="11125200" cy="885763"/>
          </a:xfrm>
          <a:prstGeom prst="roundRect">
            <a:avLst/>
          </a:prstGeom>
          <a:solidFill>
            <a:schemeClr val="accent2">
              <a:lumMod val="5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Материки. Современное состояние.</a:t>
            </a:r>
            <a:endParaRPr lang="ru-RU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68045" y="1536174"/>
            <a:ext cx="439189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Материки получают неодинаковое количество солнечного света и тепла, т.к. располагаются на разных широтах. Материки отделены друг от друга водным пространством, НО Африка и Евразия, а также Северная Америка и Южная Америка соединены перешейками.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3858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i?id=14739b88f68a5c247c1e8cb1a8ed0fca_l-5382326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533400" y="480586"/>
            <a:ext cx="11125200" cy="885763"/>
          </a:xfrm>
          <a:prstGeom prst="roundRect">
            <a:avLst/>
          </a:prstGeom>
          <a:solidFill>
            <a:schemeClr val="accent2">
              <a:lumMod val="5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Тепловые пояса Земли</a:t>
            </a:r>
            <a:endParaRPr lang="ru-RU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s://u.foxford.ngcdn.ru/uploads/tinymce_image/image/75694/0590d7684f01928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477185"/>
            <a:ext cx="7193682" cy="4883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869380" y="1536174"/>
            <a:ext cx="4048991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Вопросы:</a:t>
            </a:r>
          </a:p>
          <a:p>
            <a:pPr algn="just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Определите материки лежащие в жарком поясе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Определите материки лежащие в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умеренном поясе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Определите материки лежащие в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холодном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поясе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735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i?id=14739b88f68a5c247c1e8cb1a8ed0fca_l-5382326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кругленный прямоугольник 8"/>
          <p:cNvSpPr/>
          <p:nvPr/>
        </p:nvSpPr>
        <p:spPr>
          <a:xfrm>
            <a:off x="498767" y="519678"/>
            <a:ext cx="11125200" cy="657962"/>
          </a:xfrm>
          <a:prstGeom prst="roundRect">
            <a:avLst/>
          </a:prstGeom>
          <a:solidFill>
            <a:schemeClr val="accent2">
              <a:lumMod val="5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Части света</a:t>
            </a:r>
            <a:endParaRPr lang="ru-RU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01781" y="1281819"/>
            <a:ext cx="113884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Ча́сти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све́та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регионы суши, включающие материки или их крупные части вместе с близлежащими островами.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4" name="Picture 4" descr="https://mygeografi.ru/wp-content/uploads/2021/10/kontinenti-ichasti-svet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704" y="2216995"/>
            <a:ext cx="8281842" cy="3718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575967" y="2552696"/>
            <a:ext cx="321425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Части света делят 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сушу по историко-культурному признаку</a:t>
            </a:r>
            <a:r>
              <a:rPr lang="ru-RU" sz="24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У Америки общее культурное наследие и историческое прошлое, у Евразии они отличные.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154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i?id=14739b88f68a5c247c1e8cb1a8ed0fca_l-5382326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s://ykl-res.azureedge.net/9e4ee475-6431-4194-9159-5ae238aaa71b/%D0%A7%D0%B0%D1%81%D1%82%D0%B8%20%D1%81%D0%B2%D0%B5%D1%82%D0%B0%20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751" y="1451539"/>
            <a:ext cx="11648497" cy="4837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498767" y="519678"/>
            <a:ext cx="11125200" cy="657962"/>
          </a:xfrm>
          <a:prstGeom prst="roundRect">
            <a:avLst/>
          </a:prstGeom>
          <a:solidFill>
            <a:schemeClr val="accent2">
              <a:lumMod val="5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Части света</a:t>
            </a:r>
            <a:endParaRPr lang="ru-RU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3695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i?id=14739b88f68a5c247c1e8cb1a8ed0fca_l-5382326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065818" y="1177640"/>
            <a:ext cx="5056915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 времен Древней Греции мир делился на части. Греки разделили известные территории на две категории: Запад и Восток. Земли к западу от Эгейского моря назывались Европой (от ассирийского слова Эреб, означающего запад). Земли к востоку от Эгейского моря назывались Азией (от ассирийского слова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asu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означающего восток). По всей видимости, названия Европа и Азия первоначально означали только запад и восток.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98767" y="519678"/>
            <a:ext cx="11125200" cy="657962"/>
          </a:xfrm>
          <a:prstGeom prst="roundRect">
            <a:avLst/>
          </a:prstGeom>
          <a:solidFill>
            <a:schemeClr val="accent2">
              <a:lumMod val="5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Части света. Европа и Азия.</a:t>
            </a:r>
            <a:endParaRPr lang="ru-RU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https://fikiwiki.com/uploads/posts/2022-02/1645002743_11-fikiwiki-com-p-kartinki-yevraziya-1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69" y="1697318"/>
            <a:ext cx="7131785" cy="4253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0209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i?id=14739b88f68a5c247c1e8cb1a8ed0fca_l-5382326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557136" y="1251911"/>
            <a:ext cx="717766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Название Америка гораздо моложе других континентов. Исследователь Христофор Колумб считал, что открыл Индию, и поэтому новый континент долгое время называли Вест-Индией. Первым, кто заподозрил, что открытая земля — это не восточная часть Индии, а другая часть света, был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Америго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Веспуччи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Его мнение вскоре подтвердилось, и континент был назван Америкой. Поскольку для жителей Европы это была новая часть света, ей дали другое название: Новый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свет.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98767" y="519678"/>
            <a:ext cx="11125200" cy="657962"/>
          </a:xfrm>
          <a:prstGeom prst="roundRect">
            <a:avLst/>
          </a:prstGeom>
          <a:solidFill>
            <a:schemeClr val="accent2">
              <a:lumMod val="5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Части света. Европа и Азия.</a:t>
            </a:r>
            <a:endParaRPr lang="ru-RU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6" name="Picture 4" descr="https://upload.wikimedia.org/wikipedia/commons/thumb/e/e2/Nintendo%27s_distribution_in_the_Americas_%28crop%29.svg/1200px-Nintendo%27s_distribution_in_the_Americas_%28crop%29.sv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673" y="1039092"/>
            <a:ext cx="4391890" cy="5430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8286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547</TotalTime>
  <Words>410</Words>
  <Application>Microsoft Office PowerPoint</Application>
  <PresentationFormat>Широкоэкранный</PresentationFormat>
  <Paragraphs>47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Анастасия Таранова</dc:creator>
  <cp:lastModifiedBy>Анастасия Таранова</cp:lastModifiedBy>
  <cp:revision>21</cp:revision>
  <dcterms:created xsi:type="dcterms:W3CDTF">2023-09-21T13:04:04Z</dcterms:created>
  <dcterms:modified xsi:type="dcterms:W3CDTF">2023-10-01T10:56:20Z</dcterms:modified>
</cp:coreProperties>
</file>