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88" r:id="rId3"/>
    <p:sldId id="277" r:id="rId4"/>
    <p:sldId id="279" r:id="rId5"/>
    <p:sldId id="280" r:id="rId6"/>
    <p:sldId id="278" r:id="rId7"/>
    <p:sldId id="28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87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13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44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962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67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15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830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90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79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597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258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0003E-482A-4A6C-8E5B-C48C6DDC6CA7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FC5C8AD6-F354-49CA-911E-F531049AB3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517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0454" y="3795727"/>
            <a:ext cx="362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Artifakt Element Black" panose="020B0A03050000020004" pitchFamily="34" charset="-52"/>
                <a:ea typeface="Artifakt Element Black" panose="020B0A03050000020004" pitchFamily="34" charset="-52"/>
              </a:rPr>
              <a:t>Физика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Artifakt Element Black" panose="020B0A03050000020004" pitchFamily="34" charset="-52"/>
              <a:ea typeface="Artifakt Element Black" panose="020B0A03050000020004" pitchFamily="34" charset="-52"/>
            </a:endParaRPr>
          </a:p>
        </p:txBody>
      </p:sp>
      <p:pic>
        <p:nvPicPr>
          <p:cNvPr id="3" name="Picture 2" descr="https://media.sketchfab.com/models/2de6fa380bdd4b5a89178de73eab8419/thumbnails/71265dc061774054b8951cfc8d70a7e3/ff23699a18684b0b8d532599031cb33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271" r="95156">
                        <a14:foregroundMark x1="29896" y1="51111" x2="30156" y2="57963"/>
                        <a14:foregroundMark x1="46406" y1="49352" x2="48750" y2="57130"/>
                        <a14:foregroundMark x1="48073" y1="67222" x2="49323" y2="71204"/>
                        <a14:foregroundMark x1="52292" y1="49537" x2="56771" y2="33704"/>
                        <a14:foregroundMark x1="60729" y1="53333" x2="60833" y2="56111"/>
                        <a14:foregroundMark x1="71250" y1="51759" x2="71250" y2="51759"/>
                        <a14:foregroundMark x1="77917" y1="51296" x2="77917" y2="51296"/>
                        <a14:foregroundMark x1="87969" y1="51111" x2="87969" y2="5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30" y="319161"/>
            <a:ext cx="7786759" cy="438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86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811" y="1128931"/>
            <a:ext cx="111416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«Точка роста» - это уникальный проект, созданный Министерством просвещения в 2019 году в рамках нацпроекта «Образование». На базе учебных заведений в сельской местности и небольших городах численностью до 60 тысяч человек создаются образовательные центры </a:t>
            </a:r>
            <a:r>
              <a:rPr lang="ru-RU" sz="2800" dirty="0" err="1" smtClean="0"/>
              <a:t>естественно-научного</a:t>
            </a:r>
            <a:r>
              <a:rPr lang="ru-RU" sz="2800" dirty="0" smtClean="0"/>
              <a:t>, технического, гуманитарного и цифрового профиля. Главная цель проекта - предоставить всем школьникам, независимо от места их проживания, равные возможности на получение качественного и </a:t>
            </a:r>
            <a:r>
              <a:rPr lang="ru-RU" sz="2800" dirty="0" err="1" smtClean="0"/>
              <a:t>конкурентноспособного</a:t>
            </a:r>
            <a:r>
              <a:rPr lang="ru-RU" sz="2800" dirty="0" smtClean="0"/>
              <a:t> образования.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13218" y="1381422"/>
            <a:ext cx="10508342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Особенности и преимущества лабораторий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Компактность и функциональность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Универсальность и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адаптируемость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Простота и удобство в использовании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55923" y="629390"/>
            <a:ext cx="1014548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Цифровые лаборатории обеспечивают автоматизированный сбор и обработку данных, прямо во время проведения эксперимента. Это позволяет оценить ход эксперимента и вовремя скорректировать при необходимости. Результаты отображаются в виде графиков, таблиц и могут быть сохранены.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Датчики многофункциональны и могут быть использованы в нескольких темах, в разных классах. Простота использования этой лаборатории позволяет применять ее практически в любом классе и у детей с любым уровнем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подготовки.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Здесь не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нужны какие-то специальные знания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навыки,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все интуитивно понятно и просто в использовании.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40571" y="272840"/>
            <a:ext cx="10246283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Преимущества Цифровых лабораторий по сравнению с традиционными средствами проведения школьного эксперимента: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Моментальное наглядное представление результатов эксперимента в виде графиков, диаграмм и таблиц;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Цифровые лаборатории преобразуют огромный поток информации в легко воспринимаемую визуальную форму;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хранение и компьютерная обработка результатов эксперимента;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Быстрое наглядное сопоставление данных, полученных в ходе различных экспериментов;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Возможность многократного повторения эксперимента без особых затрат времени на подготовку;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Наблюдение за динамикой исследуемого явления;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Простота изучения быстро протекающих процессов;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Сокращение времени эксперимента; быстрота получения результата;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 сотворчества учащихся;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Возрастание познавательного интереса учащихся.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Облегчает математическую обработку экспериментальных данных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542171" y="1053532"/>
            <a:ext cx="906135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0075" algn="l"/>
              </a:tabLst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состав цифровой лаборатории по физике входит: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Беспроводной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мультидатчик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физике………….................. 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Датчик абсолютного давления (встроен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мультидатчик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)……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Датчик магнитного поля…………………………………................1шт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Датчик силы тока           ………………………….................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Датчик температуры среды      …………….....................  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Датчик электрического напряжения………………………………1шт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осциллограф………………………………….....................   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Зарядное устройство…………………………….......................   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кабель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соединительный.................................................  	1шт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1007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USB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адаптер беспроводного подключения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Bluetooth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...........  	1шт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6047" y="2219989"/>
            <a:ext cx="9486900" cy="1200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Время экспериментов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1244888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237</TotalTime>
  <Words>293</Words>
  <Application>Microsoft Office PowerPoint</Application>
  <PresentationFormat>Широкоэкранный</PresentationFormat>
  <Paragraphs>32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Artifakt Element Black</vt:lpstr>
      <vt:lpstr>Calibri</vt:lpstr>
      <vt:lpstr>Gill Sans MT</vt:lpstr>
      <vt:lpstr>Times New Roman</vt:lpstr>
      <vt:lpstr>Gallery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i1akin</cp:lastModifiedBy>
  <cp:revision>15</cp:revision>
  <dcterms:created xsi:type="dcterms:W3CDTF">2021-11-14T11:31:02Z</dcterms:created>
  <dcterms:modified xsi:type="dcterms:W3CDTF">2022-08-29T17:18:39Z</dcterms:modified>
</cp:coreProperties>
</file>