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imc.ms/upload/iblock/fde/%D0%94%D0%B8%D1%81%D1%82%D0%B0%D0%BD%D1%86%D0%B8%D0%BE%D0%BD%D0%BD%D0%B0%D1%8F%20%D0%BA%D0%BE%D0%BD%D1%84%D0%B5%D1%80%D0%B5%D0%BD%D1%86%D0%B8%D1%8F%20%D0%B2%20%D1%80%D0%B0%D0%BC%D0%BA%D0%B0%D1%85%20%D1%84%D0%B5%D1%81%D1%82%D0%B8%D0%B2%D0%B0%D0%BB%D1%8F%20%D0%95%D1%81%D1%82%D0%B5%D1%81%D1%82%D0%B2%D0%B5%D0%BD%D0%BD%D0%BE-%D0%9D%D0%B0%D1%83%D1%87%D0%BD%D0%BE%D0%B3%D0%BE%20%D0%9E%D0%B1%D1%80%D0%B0%D0%B7%D0%BE%D0%B2%D0%B0%D0%BD%D0%B8%D1%8F%20%D0%97%D0%B0%D0%B3%D0%B0%D0%B4%D0%BA%D0%B8%20%D0%BF%D1%80%D0%B8%D1%80%D0%BE%D0%B4%D1%8B%20%D0%B4%D0%BB%D1%8F%20%D1%83%D1%87%D0%B0%D1%89%D0%B8%D1%85%D1%81%D1%8F%203-4%20%D0%BA%D0%BB%D0%B0%D1%81%D1%81%D0%BE%D0%B2%2C%20%D0%BA%D0%BE%D0%BF%D0%B8%D1%8F%20%285%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8490082" cy="4775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95536" y="836712"/>
            <a:ext cx="561662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на тему: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сохранить погибающее суккулентное растение с помощью прививки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499992" y="3284984"/>
            <a:ext cx="446449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Работу выполнили: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Меликсетян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Виктория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Ивлева Евдокия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Золотов Кирилл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ученики 3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МАОУ СШ №65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 Ивлева Наталья Петровна,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810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0" name="Picture 4" descr="https://avatars.mds.yandex.net/i?id=116f18970a2924ae7100b5321f4525212632753a-7675486-images-thumbs&amp;n=13&amp;exp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32656"/>
            <a:ext cx="3655401" cy="1515469"/>
          </a:xfrm>
          <a:prstGeom prst="rect">
            <a:avLst/>
          </a:prstGeom>
          <a:noFill/>
        </p:spPr>
      </p:pic>
      <p:pic>
        <p:nvPicPr>
          <p:cNvPr id="5" name="Рисунок 4" descr="C:\Users\levv2\OneDrive\Рабочий стол\суккуленты\IMG_20230109_140622_1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212976"/>
            <a:ext cx="3091929" cy="240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levv2\OneDrive\Рабочий стол\суккуленты\IMG_20221207_133333_5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655272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71600" y="537321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Провели эксперимент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Подвой – денежное дерево или ТОЛСТЯНКА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5361" name="Группа 5"/>
          <p:cNvGrpSpPr>
            <a:grpSpLocks/>
          </p:cNvGrpSpPr>
          <p:nvPr/>
        </p:nvGrpSpPr>
        <p:grpSpPr bwMode="auto">
          <a:xfrm>
            <a:off x="1259632" y="1340768"/>
            <a:ext cx="3960440" cy="4104456"/>
            <a:chOff x="0" y="0"/>
            <a:chExt cx="36576" cy="52558"/>
          </a:xfrm>
        </p:grpSpPr>
        <p:pic>
          <p:nvPicPr>
            <p:cNvPr id="18" name="Рисунок 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6576" cy="48768"/>
            </a:xfrm>
            <a:prstGeom prst="rect">
              <a:avLst/>
            </a:prstGeom>
            <a:noFill/>
            <a:ln w="254000" cap="rnd">
              <a:miter lim="800000"/>
              <a:headEnd/>
              <a:tailEnd/>
            </a:ln>
          </p:spPr>
        </p:pic>
        <p:sp>
          <p:nvSpPr>
            <p:cNvPr id="19" name="Надпись 7"/>
            <p:cNvSpPr txBox="1">
              <a:spLocks noChangeArrowheads="1"/>
            </p:cNvSpPr>
            <p:nvPr/>
          </p:nvSpPr>
          <p:spPr bwMode="auto">
            <a:xfrm>
              <a:off x="0" y="48768"/>
              <a:ext cx="36576" cy="37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195736" y="5445224"/>
            <a:ext cx="56521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Подвой — нижняя часть, которая даст новому растению корни и ствол.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45811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Привой — верхняя часть будущего растения, ветка или почка нужного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332656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Привой- КАЛАНХОЕ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6552728" cy="3168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1916832"/>
          <a:ext cx="4680330" cy="4064000"/>
        </p:xfrm>
        <a:graphic>
          <a:graphicData uri="http://schemas.openxmlformats.org/drawingml/2006/table">
            <a:tbl>
              <a:tblPr/>
              <a:tblGrid>
                <a:gridCol w="920540"/>
                <a:gridCol w="2199680"/>
                <a:gridCol w="1560110"/>
              </a:tblGrid>
              <a:tr h="193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Что делали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наблюдения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01.12.2022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Провели эксперимент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Привили отростки каланхоэ на денежное дерево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Почва хорошая. С дренажом для суккулентов. Денежное дерево растет прекрасно. Замотаны плотно пищевой пленкой отростки каланхоэ.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09.12.2022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полив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Каланхоэ чувствуют себя хорошо. Листочки плотные.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16.12.2022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полив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Попробовали убрать пленку, но оказалось рано. Замотали снова.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23.12.22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полив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Состояние цветка отличное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28.12.22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Появились бутоны на привитых каланхоэ.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13.01.2023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полив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Распустились красивые белые цветы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69269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Дневник наблюдений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levv2\OneDrive\Рабочий стол\суккуленты\IMG_20230202_104620_0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3600" y="980728"/>
            <a:ext cx="36004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6840760" cy="46040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87624" y="4941168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Эксперимент удался. Собрали коллекцию суккулентов и среди них стоит наше чудо дерево!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4338364" cy="5328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2696"/>
            <a:ext cx="3536429" cy="4619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oel="http://schemas.microsoft.com/office/2019/extlst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208911" cy="5832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166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levv2</dc:creator>
  <cp:lastModifiedBy>levv2023@outlook.com</cp:lastModifiedBy>
  <cp:revision>3</cp:revision>
  <dcterms:created xsi:type="dcterms:W3CDTF">2023-03-17T08:45:33Z</dcterms:created>
  <dcterms:modified xsi:type="dcterms:W3CDTF">2023-03-17T09:05:48Z</dcterms:modified>
</cp:coreProperties>
</file>