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7" r:id="rId17"/>
    <p:sldId id="278" r:id="rId18"/>
    <p:sldId id="279" r:id="rId19"/>
    <p:sldId id="280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7" autoAdjust="0"/>
    <p:restoredTop sz="94660"/>
  </p:normalViewPr>
  <p:slideViewPr>
    <p:cSldViewPr>
      <p:cViewPr varScale="1">
        <p:scale>
          <a:sx n="107" d="100"/>
          <a:sy n="107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4AF75-CCD4-4985-BE2B-F4001982129E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4F322-22B8-4171-8CD4-E89A0ADA6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2FB2-9313-415B-BBF4-A0CBF5517BB0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45721-2DC2-48AF-8DA0-6D7345704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85E03-1489-43E5-BC9E-67957CE04D01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0F63-B2D8-4641-A1E9-8B90122F9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372D6-9743-4223-BE9B-96F88F87AB15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2CF3-52B1-4CBD-80EB-401C36C36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4225-3FFB-4A32-B519-55524E03B24D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07D76-886B-401F-80C2-32F34F14E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AAFC-0483-4CBE-9D98-C2D16BD57F32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87FB-B288-4A86-8B93-B3C272843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1BB54-4AE6-45A3-B54D-05F5D57BBAF9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C900C-5960-4FD7-AD34-C8885B3A8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624D3-AE9A-4394-9CBD-B22CE5CF2788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96FB8-77FB-4505-ABFD-A6DF0DEAA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449EF-182A-4DCE-97FA-EF6F38D349DC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C1F66-8BF9-44F2-84FF-D6AED61FF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5AFC6-3676-4D51-9C60-4851F038195D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44083-9679-42BE-87D8-07946A99C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783CA-60D5-47FF-A216-719C5B273F6A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7742F-9FE9-435A-A09A-B3D1887F4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E108AB-DD20-4257-A3B2-3FB012D249AB}" type="datetimeFigureOut">
              <a:rPr lang="ru-RU"/>
              <a:pPr>
                <a:defRPr/>
              </a:pPr>
              <a:t>10.02.2019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AFDA11-2E09-4E12-A035-34A0B5856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3;&#1080;&#1087;&#1093;&#1072;&#1087;\Desktop\&#1087;&#1088;&#1077;&#1079;&#1077;&#1085;&#1090;2\&#1056;&#1054;&#1057;&#1058;&#1054;&#1042;&#1057;&#1050;&#1048;&#1049;%20&#1061;&#1054;&#1056;%20&#1050;&#1040;&#1047;&#1040;&#1050;&#1054;&#1042;%20-%20&#1056;&#1054;&#1057;&#1058;&#1054;&#1042;-&#1043;&#1054;&#1056;&#1054;&#1044;,&#1056;&#1054;&#1057;&#1058;&#1054;&#1042;-&#1044;&#1054;&#1053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Константин\Desktop\презентации\до войны\3qPM4pQNk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23863"/>
            <a:ext cx="8181975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ОСТОВСКИЙ ХОР КАЗАКОВ - РОСТОВ-ГОРОД,РОСТОВ-ДО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Константин\Desktop\презентации\на войну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981075"/>
            <a:ext cx="87058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27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Константин\Desktop\презентации\на войну\eb5270c60e68e4637f199752b264d94f07b9809c2e5e8c204a1067b0489d7393_april_1944.4h7lk8me7q0wcks0c48k0sogg.ejcuplo1l0oo0sk8c40s8osc4.th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58763"/>
            <a:ext cx="7993063" cy="622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Константин\Desktop\презентации\на войну\5a7333f17e124234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8434387" cy="542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15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Константин\Desktop\презентации\война и победа\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765175"/>
            <a:ext cx="84582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82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Константин\Desktop\презентации\война и победа\43691d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765175"/>
            <a:ext cx="8386762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10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Константин\Desktop\презентации\война и победа\og_og_14585821842286426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388" y="836613"/>
            <a:ext cx="86693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2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Константин\Desktop\презентации\fbb51c7f8ee4fa1afc2380ca7e9898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85788"/>
            <a:ext cx="762000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55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Константин\Desktop\презентации\Konniki-v-osvob_Rostove_fevral-1943_A_Egor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620713"/>
            <a:ext cx="817403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133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Константин\Desktop\презентации\get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981075"/>
            <a:ext cx="85772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93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Константин\Desktop\презентации\img7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719138"/>
            <a:ext cx="762000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5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Константин\Desktop\презентации\до войны\rostov55_1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620713"/>
            <a:ext cx="7970838" cy="568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8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Константин\Desktop\презентации\война и победа\0_1233d6_ed791f5c_X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695325"/>
            <a:ext cx="6048375" cy="573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6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Константин\Desktop\презентации\война и победа\6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620713"/>
            <a:ext cx="8154987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51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Константин\Desktop\презентации\война и победа\og_og_1487069656218749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765175"/>
            <a:ext cx="839311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772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Константин\Desktop\презентации\война и победа\1353763607-0477158-www.nevsepic.com.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620713"/>
            <a:ext cx="83439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43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Константин\Desktop\презентации\война и победа\1942_08_18-035-01_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604838"/>
            <a:ext cx="85725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1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Константин\Desktop\презентации\до войны\shiltayn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8040688" cy="592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6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Константин\Desktop\презентации\до войны\y9c4xh7yp3boj80g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49275"/>
            <a:ext cx="8462962" cy="56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0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Константин\Desktop\презентации\до войны\0_14f4a6_96b3d3a6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04813"/>
            <a:ext cx="7812087" cy="580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Константин\Desktop\презентации\на войну\65332_preview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8139112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8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Константин\Desktop\презентации\на войну\25814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20713"/>
            <a:ext cx="8027987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19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Константин\Desktop\презентации\на войну\0_b7b5c_98dd8b13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49275"/>
            <a:ext cx="8347075" cy="566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80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Константин\Desktop\презентации\на войну\21603_c0d41bd034c2a2456dd81511a4e1a25e2372502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549275"/>
            <a:ext cx="8885237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7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Экран (4:3)</PresentationFormat>
  <Paragraphs>0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Константин</dc:creator>
  <cp:lastModifiedBy>хипхап</cp:lastModifiedBy>
  <cp:revision>10</cp:revision>
  <dcterms:created xsi:type="dcterms:W3CDTF">2019-02-10T13:48:56Z</dcterms:created>
  <dcterms:modified xsi:type="dcterms:W3CDTF">2019-02-10T15:58:36Z</dcterms:modified>
</cp:coreProperties>
</file>