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6" r:id="rId4"/>
    <p:sldId id="261" r:id="rId5"/>
    <p:sldId id="263" r:id="rId6"/>
    <p:sldId id="272" r:id="rId7"/>
    <p:sldId id="270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irl-going-to-school-royalty-free-stock-photos-image-26112458-RLstxg-clipart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/>
          <a:stretch>
            <a:fillRect/>
          </a:stretch>
        </p:blipFill>
        <p:spPr>
          <a:xfrm>
            <a:off x="2051720" y="476672"/>
            <a:ext cx="2540188" cy="4459392"/>
          </a:xfrm>
          <a:prstGeom prst="rect">
            <a:avLst/>
          </a:prstGeom>
        </p:spPr>
      </p:pic>
      <p:pic>
        <p:nvPicPr>
          <p:cNvPr id="6" name="Рисунок 5" descr="котенок-84073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343"/>
          <a:stretch>
            <a:fillRect/>
          </a:stretch>
        </p:blipFill>
        <p:spPr>
          <a:xfrm>
            <a:off x="5364088" y="476672"/>
            <a:ext cx="2735290" cy="3717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6309320"/>
            <a:ext cx="7882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Сегодня на урок к нам пришла Алёнка. Она пошла в гости к коту </a:t>
            </a:r>
            <a:r>
              <a:rPr lang="ru-RU" dirty="0" err="1" smtClean="0"/>
              <a:t>Недоученому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Рисунок 4" descr="img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99792" y="908720"/>
            <a:ext cx="2304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1/4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0019-019-Prjamougoln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049" b="31751"/>
          <a:stretch>
            <a:fillRect/>
          </a:stretch>
        </p:blipFill>
        <p:spPr>
          <a:xfrm>
            <a:off x="611560" y="3429000"/>
            <a:ext cx="7452320" cy="2347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23928" y="3645024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240 км</a:t>
            </a:r>
            <a:endParaRPr lang="ru-RU" sz="4000" b="1" dirty="0"/>
          </a:p>
        </p:txBody>
      </p:sp>
      <p:pic>
        <p:nvPicPr>
          <p:cNvPr id="17" name="Рисунок 16" descr="0019-019-Prjamougoln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13" t="62761" r="42991" b="32086"/>
          <a:stretch>
            <a:fillRect/>
          </a:stretch>
        </p:blipFill>
        <p:spPr>
          <a:xfrm rot="5400000">
            <a:off x="4238463" y="3402497"/>
            <a:ext cx="423046" cy="188020"/>
          </a:xfrm>
          <a:prstGeom prst="rect">
            <a:avLst/>
          </a:prstGeom>
        </p:spPr>
      </p:pic>
      <p:pic>
        <p:nvPicPr>
          <p:cNvPr id="18" name="Рисунок 17" descr="0019-019-Prjamougoln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13" t="62761" r="42991" b="32086"/>
          <a:stretch>
            <a:fillRect/>
          </a:stretch>
        </p:blipFill>
        <p:spPr>
          <a:xfrm rot="5400000">
            <a:off x="5462599" y="3402497"/>
            <a:ext cx="423046" cy="188020"/>
          </a:xfrm>
          <a:prstGeom prst="rect">
            <a:avLst/>
          </a:prstGeom>
        </p:spPr>
      </p:pic>
      <p:pic>
        <p:nvPicPr>
          <p:cNvPr id="19" name="Рисунок 18" descr="0019-019-Prjamougoln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13" t="62761" r="42991" b="32086"/>
          <a:stretch>
            <a:fillRect/>
          </a:stretch>
        </p:blipFill>
        <p:spPr>
          <a:xfrm rot="5400000">
            <a:off x="2870311" y="3402497"/>
            <a:ext cx="423046" cy="1880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283968" y="234888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?</a:t>
            </a:r>
            <a:r>
              <a:rPr lang="ru-RU" sz="4400" b="1" dirty="0" smtClean="0">
                <a:solidFill>
                  <a:srgbClr val="002060"/>
                </a:solidFill>
              </a:rPr>
              <a:t>км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479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Содержимое 30"/>
          <p:cNvSpPr>
            <a:spLocks noGrp="1"/>
          </p:cNvSpPr>
          <p:nvPr>
            <p:ph idx="1"/>
          </p:nvPr>
        </p:nvSpPr>
        <p:spPr>
          <a:xfrm>
            <a:off x="683568" y="6309320"/>
            <a:ext cx="8229600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Аленка решила сходить в гости  к коту </a:t>
            </a:r>
            <a:r>
              <a:rPr lang="ru-RU" sz="1400" dirty="0" err="1" smtClean="0"/>
              <a:t>Недоученому</a:t>
            </a:r>
            <a:r>
              <a:rPr lang="ru-RU" sz="1400" dirty="0" smtClean="0"/>
              <a:t>.  Расстояние между  избушкой Бабы-Яги и дубом где живет кот 240 км. Аленка прошла ¼ часть пути. Сколько км ей осталось пройти. </a:t>
            </a:r>
            <a:endParaRPr lang="ru-RU" sz="1400" dirty="0"/>
          </a:p>
        </p:txBody>
      </p:sp>
      <p:pic>
        <p:nvPicPr>
          <p:cNvPr id="32" name="Рисунок 31" descr="1384934805-1-182.jpg"/>
          <p:cNvPicPr>
            <a:picLocks noChangeAspect="1"/>
          </p:cNvPicPr>
          <p:nvPr/>
        </p:nvPicPr>
        <p:blipFill>
          <a:blip r:embed="rId3" cstate="print"/>
          <a:srcRect b="13712"/>
          <a:stretch>
            <a:fillRect/>
          </a:stretch>
        </p:blipFill>
        <p:spPr>
          <a:xfrm>
            <a:off x="6876256" y="1268760"/>
            <a:ext cx="2069591" cy="2232248"/>
          </a:xfrm>
          <a:prstGeom prst="rect">
            <a:avLst/>
          </a:prstGeom>
        </p:spPr>
      </p:pic>
      <p:pic>
        <p:nvPicPr>
          <p:cNvPr id="33" name="Рисунок 32" descr="Cat_uchenyj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2320" y="2132856"/>
            <a:ext cx="1027574" cy="1008112"/>
          </a:xfrm>
          <a:prstGeom prst="rect">
            <a:avLst/>
          </a:prstGeom>
        </p:spPr>
      </p:pic>
      <p:pic>
        <p:nvPicPr>
          <p:cNvPr id="35" name="Рисунок 34" descr="1a199aba1bdcbbe17fb604622347c3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556792"/>
            <a:ext cx="2105749" cy="2105749"/>
          </a:xfrm>
          <a:prstGeom prst="rect">
            <a:avLst/>
          </a:prstGeom>
        </p:spPr>
      </p:pic>
      <p:pic>
        <p:nvPicPr>
          <p:cNvPr id="36" name="Содержимое 3" descr="girl-going-to-school-royalty-free-stock-photos-image-26112458-RLstxg-clipart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 b="55907"/>
          <a:stretch>
            <a:fillRect/>
          </a:stretch>
        </p:blipFill>
        <p:spPr>
          <a:xfrm rot="20180649">
            <a:off x="1052264" y="2180551"/>
            <a:ext cx="712096" cy="551204"/>
          </a:xfrm>
          <a:prstGeom prst="rect">
            <a:avLst/>
          </a:prstGeom>
        </p:spPr>
      </p:pic>
      <p:pic>
        <p:nvPicPr>
          <p:cNvPr id="37" name="Рисунок 36" descr="1a199aba1bdcbbe17fb604622347c3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9712" y="1268760"/>
            <a:ext cx="2105749" cy="2105749"/>
          </a:xfrm>
          <a:prstGeom prst="rect">
            <a:avLst/>
          </a:prstGeom>
        </p:spPr>
      </p:pic>
      <p:pic>
        <p:nvPicPr>
          <p:cNvPr id="38" name="Содержимое 3" descr="girl-going-to-school-royalty-free-stock-photos-image-26112458-RLstxg-clipart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 b="55907"/>
          <a:stretch>
            <a:fillRect/>
          </a:stretch>
        </p:blipFill>
        <p:spPr>
          <a:xfrm rot="20180649">
            <a:off x="2780457" y="2108543"/>
            <a:ext cx="712096" cy="551204"/>
          </a:xfrm>
          <a:prstGeom prst="rect">
            <a:avLst/>
          </a:prstGeom>
        </p:spPr>
      </p:pic>
      <p:pic>
        <p:nvPicPr>
          <p:cNvPr id="28" name="Рисунок 27" descr="котенок-84073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343"/>
          <a:stretch>
            <a:fillRect/>
          </a:stretch>
        </p:blipFill>
        <p:spPr>
          <a:xfrm>
            <a:off x="6948264" y="2492896"/>
            <a:ext cx="880666" cy="1196752"/>
          </a:xfrm>
          <a:prstGeom prst="rect">
            <a:avLst/>
          </a:prstGeom>
        </p:spPr>
      </p:pic>
      <p:pic>
        <p:nvPicPr>
          <p:cNvPr id="39" name="Рисунок 38" descr="0019-019-Prjamougolni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13" t="62761" r="42991" b="32086"/>
          <a:stretch>
            <a:fillRect/>
          </a:stretch>
        </p:blipFill>
        <p:spPr>
          <a:xfrm rot="5400000">
            <a:off x="6686735" y="3402497"/>
            <a:ext cx="423046" cy="188020"/>
          </a:xfrm>
          <a:prstGeom prst="rect">
            <a:avLst/>
          </a:prstGeom>
        </p:spPr>
      </p:pic>
      <p:pic>
        <p:nvPicPr>
          <p:cNvPr id="41" name="Рисунок 40" descr="18_0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17" t="17131" r="14921" b="17131"/>
          <a:stretch>
            <a:fillRect/>
          </a:stretch>
        </p:blipFill>
        <p:spPr>
          <a:xfrm>
            <a:off x="1043608" y="3140968"/>
            <a:ext cx="7344816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04664"/>
          <a:ext cx="8229600" cy="41284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6608"/>
                <a:gridCol w="1947664"/>
                <a:gridCol w="1947664"/>
                <a:gridCol w="1947664"/>
              </a:tblGrid>
              <a:tr h="1080120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Длина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12см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16см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19см</a:t>
                      </a:r>
                      <a:endParaRPr lang="ru-RU" sz="4800" b="1" dirty="0"/>
                    </a:p>
                  </a:txBody>
                  <a:tcPr/>
                </a:tc>
              </a:tr>
              <a:tr h="1224136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Ширина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8см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="1" dirty="0" smtClean="0"/>
                        <a:t>4см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800" b="1" dirty="0"/>
                    </a:p>
                  </a:txBody>
                  <a:tcPr/>
                </a:tc>
              </a:tr>
              <a:tr h="1824203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Площадь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771800" y="2852936"/>
            <a:ext cx="2273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96см</a:t>
            </a:r>
            <a:r>
              <a:rPr lang="ru-RU" sz="4800" b="1" baseline="30000" dirty="0" smtClean="0"/>
              <a:t>2</a:t>
            </a:r>
            <a:endParaRPr lang="ru-RU" sz="4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139952" y="4437112"/>
            <a:ext cx="1852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88024" y="2852936"/>
            <a:ext cx="2632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64см</a:t>
            </a:r>
            <a:r>
              <a:rPr lang="ru-RU" sz="4800" b="1" baseline="30000" dirty="0" smtClean="0"/>
              <a:t>2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84168" y="4293096"/>
            <a:ext cx="236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732240" y="2924944"/>
            <a:ext cx="2416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95см</a:t>
            </a:r>
            <a:r>
              <a:rPr lang="ru-RU" sz="4800" b="1" baseline="30000" dirty="0" smtClean="0"/>
              <a:t>2</a:t>
            </a:r>
            <a:endParaRPr lang="ru-RU" sz="4800" b="1" dirty="0"/>
          </a:p>
        </p:txBody>
      </p:sp>
      <p:sp>
        <p:nvSpPr>
          <p:cNvPr id="18" name="TextBox 17"/>
          <p:cNvSpPr txBox="1"/>
          <p:nvPr/>
        </p:nvSpPr>
        <p:spPr>
          <a:xfrm rot="10800000" flipV="1">
            <a:off x="8028384" y="4396717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948264" y="1556792"/>
            <a:ext cx="1636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5см</a:t>
            </a:r>
            <a:endParaRPr lang="ru-RU" sz="4800" b="1" dirty="0"/>
          </a:p>
        </p:txBody>
      </p:sp>
      <p:pic>
        <p:nvPicPr>
          <p:cNvPr id="12" name="Содержимое 3" descr="girl-going-to-school-royalty-free-stock-photos-image-26112458-RLstxg-clipar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/>
          <a:stretch>
            <a:fillRect/>
          </a:stretch>
        </p:blipFill>
        <p:spPr>
          <a:xfrm>
            <a:off x="899592" y="3645024"/>
            <a:ext cx="1514746" cy="265919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67744" y="6381328"/>
            <a:ext cx="7181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Проверим как вы можете находить площадь прямоугольника.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260648"/>
          <a:ext cx="8229600" cy="4032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08112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сторона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120 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250 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18 мм</a:t>
                      </a:r>
                      <a:endParaRPr lang="ru-RU" sz="4400" b="1" dirty="0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сторона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90 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80 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12 мм</a:t>
                      </a:r>
                      <a:endParaRPr lang="ru-RU" sz="4400" b="1" dirty="0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сторона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150 </a:t>
                      </a:r>
                      <a:r>
                        <a:rPr lang="ru-RU" sz="4400" b="1" dirty="0" smtClean="0"/>
                        <a:t>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170 мм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периметр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 </a:t>
                      </a:r>
                      <a:r>
                        <a:rPr lang="ru-RU" sz="4400" b="1" dirty="0" smtClean="0"/>
                        <a:t>40мм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1800" y="3356992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360 мм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3356992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500 мм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248" y="2348880"/>
            <a:ext cx="1863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10 мм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котенок-84073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343"/>
          <a:stretch>
            <a:fillRect/>
          </a:stretch>
        </p:blipFill>
        <p:spPr>
          <a:xfrm>
            <a:off x="688860" y="3861048"/>
            <a:ext cx="2046430" cy="278092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91880" y="6237312"/>
            <a:ext cx="5321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 теперь попробуйте найти периметр треугольника.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80728"/>
            <a:ext cx="2569468" cy="2569468"/>
          </a:xfrm>
          <a:prstGeom prst="rect">
            <a:avLst/>
          </a:prstGeom>
        </p:spPr>
      </p:pic>
      <p:pic>
        <p:nvPicPr>
          <p:cNvPr id="5" name="Рисунок 4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1052736"/>
            <a:ext cx="2520280" cy="2520280"/>
          </a:xfrm>
          <a:prstGeom prst="rect">
            <a:avLst/>
          </a:prstGeom>
        </p:spPr>
      </p:pic>
      <p:pic>
        <p:nvPicPr>
          <p:cNvPr id="6" name="Рисунок 5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1052736"/>
            <a:ext cx="2592288" cy="2592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1124744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4902" y="1340768"/>
            <a:ext cx="30954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1268760"/>
            <a:ext cx="1440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1268761"/>
            <a:ext cx="7343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1268760"/>
            <a:ext cx="25922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893" y="404664"/>
            <a:ext cx="33559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множитель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31840" y="40466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множитель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868144" y="404664"/>
            <a:ext cx="3275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произведен.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6309320"/>
            <a:ext cx="71166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Посмотрите на  схему, какое действие оно показывает. Вспомните название компонентов.</a:t>
            </a:r>
            <a:endParaRPr lang="ru-RU" sz="1400" dirty="0"/>
          </a:p>
        </p:txBody>
      </p:sp>
      <p:pic>
        <p:nvPicPr>
          <p:cNvPr id="16" name="Содержимое 3" descr="girl-going-to-school-royalty-free-stock-photos-image-26112458-RLstxg-clipar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/>
          <a:stretch>
            <a:fillRect/>
          </a:stretch>
        </p:blipFill>
        <p:spPr>
          <a:xfrm>
            <a:off x="899592" y="3645024"/>
            <a:ext cx="1514746" cy="2659192"/>
          </a:xfrm>
          <a:prstGeom prst="rect">
            <a:avLst/>
          </a:prstGeom>
        </p:spPr>
      </p:pic>
      <p:pic>
        <p:nvPicPr>
          <p:cNvPr id="17" name="Рисунок 16" descr="котенок-84073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343"/>
          <a:stretch>
            <a:fillRect/>
          </a:stretch>
        </p:blipFill>
        <p:spPr>
          <a:xfrm flipH="1">
            <a:off x="5148064" y="3429000"/>
            <a:ext cx="204643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832" y="404664"/>
            <a:ext cx="3456384" cy="764704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Тема урока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1340768"/>
            <a:ext cx="5256584" cy="7647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Свойства …………………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6" y="1340768"/>
            <a:ext cx="5256584" cy="7647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Свойства умножения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Содержимое 3" descr="girl-going-to-school-royalty-free-stock-photos-image-26112458-RLstxg-clipar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176"/>
          <a:stretch>
            <a:fillRect/>
          </a:stretch>
        </p:blipFill>
        <p:spPr>
          <a:xfrm>
            <a:off x="1475656" y="3284984"/>
            <a:ext cx="1514746" cy="2659192"/>
          </a:xfrm>
          <a:prstGeom prst="rect">
            <a:avLst/>
          </a:prstGeom>
        </p:spPr>
      </p:pic>
      <p:pic>
        <p:nvPicPr>
          <p:cNvPr id="8" name="Рисунок 7" descr="котенок-84073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343"/>
          <a:stretch>
            <a:fillRect/>
          </a:stretch>
        </p:blipFill>
        <p:spPr>
          <a:xfrm flipH="1">
            <a:off x="5148064" y="3429000"/>
            <a:ext cx="204643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23538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32656"/>
            <a:ext cx="2569468" cy="2569468"/>
          </a:xfrm>
          <a:prstGeom prst="rect">
            <a:avLst/>
          </a:prstGeom>
        </p:spPr>
      </p:pic>
      <p:pic>
        <p:nvPicPr>
          <p:cNvPr id="5" name="Рисунок 4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260648"/>
            <a:ext cx="2520280" cy="2520280"/>
          </a:xfrm>
          <a:prstGeom prst="rect">
            <a:avLst/>
          </a:prstGeom>
        </p:spPr>
      </p:pic>
      <p:pic>
        <p:nvPicPr>
          <p:cNvPr id="6" name="Рисунок 5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260648"/>
            <a:ext cx="2592288" cy="2592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548680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4902" y="548680"/>
            <a:ext cx="30954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548680"/>
            <a:ext cx="1440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620689"/>
            <a:ext cx="7343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476672"/>
            <a:ext cx="25922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Рисунок 14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2996952"/>
            <a:ext cx="2569468" cy="2569468"/>
          </a:xfrm>
          <a:prstGeom prst="rect">
            <a:avLst/>
          </a:prstGeom>
        </p:spPr>
      </p:pic>
      <p:pic>
        <p:nvPicPr>
          <p:cNvPr id="16" name="Рисунок 15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3068960"/>
            <a:ext cx="2520280" cy="2520280"/>
          </a:xfrm>
          <a:prstGeom prst="rect">
            <a:avLst/>
          </a:prstGeom>
        </p:spPr>
      </p:pic>
      <p:pic>
        <p:nvPicPr>
          <p:cNvPr id="17" name="Рисунок 16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176" y="2924944"/>
            <a:ext cx="2592288" cy="259228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276128" y="2924944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37302" y="3284984"/>
            <a:ext cx="30954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1640" y="3284984"/>
            <a:ext cx="844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b</a:t>
            </a:r>
            <a:endParaRPr lang="ru-RU" sz="5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139952" y="3212976"/>
            <a:ext cx="1246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a</a:t>
            </a:r>
            <a:endParaRPr lang="ru-RU" sz="5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732240" y="3212976"/>
            <a:ext cx="766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c</a:t>
            </a:r>
            <a:endParaRPr lang="ru-RU" sz="5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763688" y="6309320"/>
            <a:ext cx="557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Сформулируйте свойство умножения, используя схему.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80728"/>
            <a:ext cx="2569468" cy="2569468"/>
          </a:xfrm>
          <a:prstGeom prst="rect">
            <a:avLst/>
          </a:prstGeom>
        </p:spPr>
      </p:pic>
      <p:pic>
        <p:nvPicPr>
          <p:cNvPr id="5" name="Рисунок 4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72" y="1052736"/>
            <a:ext cx="2520280" cy="2520280"/>
          </a:xfrm>
          <a:prstGeom prst="rect">
            <a:avLst/>
          </a:prstGeom>
        </p:spPr>
      </p:pic>
      <p:pic>
        <p:nvPicPr>
          <p:cNvPr id="6" name="Рисунок 5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1052736"/>
            <a:ext cx="2592288" cy="2592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1124744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4902" y="1340768"/>
            <a:ext cx="30954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1268760"/>
            <a:ext cx="1440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1412775"/>
            <a:ext cx="7343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1412776"/>
            <a:ext cx="25922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80728"/>
            <a:ext cx="2569468" cy="2569468"/>
          </a:xfrm>
          <a:prstGeom prst="rect">
            <a:avLst/>
          </a:prstGeom>
        </p:spPr>
      </p:pic>
      <p:pic>
        <p:nvPicPr>
          <p:cNvPr id="5" name="Рисунок 4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1052736"/>
            <a:ext cx="2520280" cy="2520280"/>
          </a:xfrm>
          <a:prstGeom prst="rect">
            <a:avLst/>
          </a:prstGeom>
        </p:spPr>
      </p:pic>
      <p:pic>
        <p:nvPicPr>
          <p:cNvPr id="6" name="Рисунок 5" descr="1046430_stock-photo-happy-face-ball-with-blank-poster-in-hand 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1052736"/>
            <a:ext cx="2592288" cy="2592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23728" y="1124744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4902" y="1340768"/>
            <a:ext cx="309541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1268760"/>
            <a:ext cx="1440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60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1412775"/>
            <a:ext cx="7343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1340768"/>
            <a:ext cx="25922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164</Words>
  <Application>Microsoft Office PowerPoint</Application>
  <PresentationFormat>Экран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User</cp:lastModifiedBy>
  <cp:revision>32</cp:revision>
  <dcterms:created xsi:type="dcterms:W3CDTF">2018-12-08T08:06:18Z</dcterms:created>
  <dcterms:modified xsi:type="dcterms:W3CDTF">2023-09-12T09:01:32Z</dcterms:modified>
</cp:coreProperties>
</file>