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8" r:id="rId3"/>
    <p:sldId id="256" r:id="rId4"/>
    <p:sldId id="279" r:id="rId5"/>
    <p:sldId id="281" r:id="rId6"/>
    <p:sldId id="282" r:id="rId7"/>
    <p:sldId id="283" r:id="rId8"/>
    <p:sldId id="284" r:id="rId9"/>
    <p:sldId id="285" r:id="rId10"/>
    <p:sldId id="286" r:id="rId11"/>
    <p:sldId id="271" r:id="rId12"/>
    <p:sldId id="287" r:id="rId13"/>
    <p:sldId id="288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5" autoAdjust="0"/>
    <p:restoredTop sz="94607" autoAdjust="0"/>
  </p:normalViewPr>
  <p:slideViewPr>
    <p:cSldViewPr>
      <p:cViewPr varScale="1">
        <p:scale>
          <a:sx n="69" d="100"/>
          <a:sy n="69" d="100"/>
        </p:scale>
        <p:origin x="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BB4E7-39CE-45F5-B9FF-6F87D78C052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CDB6C-ED35-4D39-A484-6EAF60650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Луис Комфорт Тиффани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780" y="836712"/>
            <a:ext cx="2483768" cy="28083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96752"/>
            <a:ext cx="4104456" cy="5472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84984"/>
            <a:ext cx="313368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2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Витражи - окна</a:t>
            </a:r>
            <a:endParaRPr lang="ru-RU" dirty="0"/>
          </a:p>
        </p:txBody>
      </p:sp>
      <p:pic>
        <p:nvPicPr>
          <p:cNvPr id="4" name="Содержимое 3" descr="585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4773" y="764704"/>
            <a:ext cx="5294455" cy="6093296"/>
          </a:xfrm>
          <a:ln w="7620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 advTm="482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94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Московское метро, станция Новослободская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4752528" cy="4525963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420888"/>
            <a:ext cx="4932040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6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Витражная роспись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00200"/>
            <a:ext cx="7776864" cy="5141168"/>
          </a:xfrm>
        </p:spPr>
      </p:pic>
    </p:spTree>
    <p:extLst>
      <p:ext uri="{BB962C8B-B14F-4D97-AF65-F5344CB8AC3E}">
        <p14:creationId xmlns:p14="http://schemas.microsoft.com/office/powerpoint/2010/main" val="231607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</a:rPr>
              <a:t>Спасибо за внимание!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151216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1165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54360" y="0"/>
            <a:ext cx="5137720" cy="48028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154360" y="548680"/>
            <a:ext cx="5209728" cy="61206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4944"/>
            <a:ext cx="8229600" cy="216024"/>
          </a:xfrm>
        </p:spPr>
        <p:txBody>
          <a:bodyPr>
            <a:normAutofit fontScale="90000"/>
          </a:bodyPr>
          <a:lstStyle/>
          <a:p>
            <a:endParaRPr lang="ru-RU" sz="6000" b="1" dirty="0">
              <a:latin typeface="Gabriola" pitchFamily="82" charset="0"/>
              <a:cs typeface="BrowalliaUPC" pitchFamily="34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1700808"/>
            <a:ext cx="4248472" cy="2376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10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Gabriola" pitchFamily="82" charset="0"/>
                <a:cs typeface="BrowalliaUPC" pitchFamily="34" charset="-34"/>
              </a:rPr>
              <a:t>В</a:t>
            </a:r>
            <a:r>
              <a:rPr lang="ru-RU" sz="110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75000"/>
                  </a:schemeClr>
                </a:solidFill>
                <a:latin typeface="Gabriola" pitchFamily="82" charset="0"/>
                <a:cs typeface="BrowalliaUPC" pitchFamily="34" charset="-34"/>
              </a:rPr>
              <a:t>и</a:t>
            </a:r>
            <a:r>
              <a:rPr lang="ru-RU" sz="11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Gabriola" pitchFamily="82" charset="0"/>
                <a:cs typeface="BrowalliaUPC" pitchFamily="34" charset="-34"/>
              </a:rPr>
              <a:t>т</a:t>
            </a:r>
            <a:r>
              <a:rPr lang="ru-RU" sz="110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Gabriola" pitchFamily="82" charset="0"/>
                <a:cs typeface="BrowalliaUPC" pitchFamily="34" charset="-34"/>
              </a:rPr>
              <a:t>р</a:t>
            </a:r>
            <a:r>
              <a:rPr lang="ru-RU" sz="11000" b="1" dirty="0" smtClean="0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Gabriola" pitchFamily="82" charset="0"/>
                <a:cs typeface="BrowalliaUPC" pitchFamily="34" charset="-34"/>
              </a:rPr>
              <a:t>а</a:t>
            </a:r>
            <a:r>
              <a:rPr lang="ru-RU" sz="110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Gabriola" pitchFamily="82" charset="0"/>
                <a:cs typeface="BrowalliaUPC" pitchFamily="34" charset="-34"/>
              </a:rPr>
              <a:t>ж</a:t>
            </a:r>
          </a:p>
          <a:p>
            <a:endParaRPr lang="ru-RU" dirty="0"/>
          </a:p>
        </p:txBody>
      </p:sp>
      <p:pic>
        <p:nvPicPr>
          <p:cNvPr id="4" name="Рисунок 3" descr="23132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862025"/>
            <a:ext cx="4593704" cy="549399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ransition advTm="4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512167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В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Gabriola" pitchFamily="82" charset="0"/>
              </a:rPr>
              <a:t>и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Gabriola" pitchFamily="82" charset="0"/>
              </a:rPr>
              <a:t>т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Gabriola" pitchFamily="82" charset="0"/>
              </a:rPr>
              <a:t>р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Gabriola" pitchFamily="82" charset="0"/>
              </a:rPr>
              <a:t>а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1"/>
                </a:solidFill>
                <a:latin typeface="Gabriola" pitchFamily="82" charset="0"/>
              </a:rPr>
              <a:t>ж</a:t>
            </a:r>
            <a:r>
              <a:rPr lang="ru-RU" sz="72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</a:rPr>
              <a:t>–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</a:rPr>
              <a:t>декоративная композиция из стекла, составленная из цветных стекол, скрепленных между собой, которая пропускает свет.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60848"/>
            <a:ext cx="7772400" cy="4680520"/>
          </a:xfrm>
          <a:prstGeom prst="rect">
            <a:avLst/>
          </a:prstGeom>
        </p:spPr>
      </p:pic>
    </p:spTree>
  </p:cSld>
  <p:clrMapOvr>
    <a:masterClrMapping/>
  </p:clrMapOvr>
  <p:transition advTm="375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3550_bfaa4cfa0e94a1c841db8866fdd2c338.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837" b="3525"/>
          <a:stretch>
            <a:fillRect/>
          </a:stretch>
        </p:blipFill>
        <p:spPr>
          <a:xfrm>
            <a:off x="498342" y="1495148"/>
            <a:ext cx="3716468" cy="5220000"/>
          </a:xfrm>
        </p:spPr>
      </p:pic>
      <p:pic>
        <p:nvPicPr>
          <p:cNvPr id="5" name="Рисунок 4" descr="5150c9da5078b_253621b.jpg"/>
          <p:cNvPicPr>
            <a:picLocks noChangeAspect="1"/>
          </p:cNvPicPr>
          <p:nvPr/>
        </p:nvPicPr>
        <p:blipFill>
          <a:blip r:embed="rId3" cstate="print"/>
          <a:srcRect l="21345" t="8102" r="14917" b="6845"/>
          <a:stretch>
            <a:fillRect/>
          </a:stretch>
        </p:blipFill>
        <p:spPr>
          <a:xfrm flipH="1">
            <a:off x="4857747" y="1571612"/>
            <a:ext cx="3766731" cy="5077124"/>
          </a:xfrm>
          <a:prstGeom prst="rect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41277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Gabriola" pitchFamily="82" charset="0"/>
              </a:rPr>
              <a:t>Витражами называют картины, узоры, рисунки и орнаменты, выполненные из стекла или на стекле.</a:t>
            </a:r>
          </a:p>
        </p:txBody>
      </p:sp>
    </p:spTree>
  </p:cSld>
  <p:clrMapOvr>
    <a:masterClrMapping/>
  </p:clrMapOvr>
  <p:transition advTm="7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Слово-витраж пришло из французского и означает «стекло, прозрачность, работающий на просвет».</a:t>
            </a:r>
            <a:endParaRPr lang="ru-RU" sz="3600" dirty="0"/>
          </a:p>
        </p:txBody>
      </p:sp>
      <p:pic>
        <p:nvPicPr>
          <p:cNvPr id="4" name="Содержимое 3" descr="3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1" y="1556792"/>
            <a:ext cx="8229600" cy="5184576"/>
          </a:xfrm>
          <a:ln w="38100">
            <a:solidFill>
              <a:schemeClr val="accent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463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198884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Gabriola" pitchFamily="82" charset="0"/>
              </a:rPr>
              <a:t>Доподлинно известно, </a:t>
            </a:r>
            <a:r>
              <a:rPr lang="ru-RU" sz="2400" b="1" dirty="0">
                <a:latin typeface="Gabriola" pitchFamily="82" charset="0"/>
              </a:rPr>
              <a:t>что первые мозаичные фрагменты были обнаружены </a:t>
            </a:r>
            <a:r>
              <a:rPr lang="ru-RU" sz="2400" b="1" dirty="0" smtClean="0">
                <a:latin typeface="Gabriola" pitchFamily="82" charset="0"/>
              </a:rPr>
              <a:t>в древнем Риме  (</a:t>
            </a:r>
            <a:r>
              <a:rPr lang="ru-RU" sz="2400" b="1" dirty="0">
                <a:latin typeface="Gabriola" pitchFamily="82" charset="0"/>
              </a:rPr>
              <a:t>I век до н. э.) и в храмах христиан. </a:t>
            </a:r>
            <a:r>
              <a:rPr lang="ru-RU" sz="2400" b="1" dirty="0" smtClean="0">
                <a:latin typeface="Gabriola" pitchFamily="82" charset="0"/>
              </a:rPr>
              <a:t> Окна </a:t>
            </a:r>
            <a:r>
              <a:rPr lang="ru-RU" sz="2400" b="1" dirty="0">
                <a:latin typeface="Gabriola" pitchFamily="82" charset="0"/>
              </a:rPr>
              <a:t>Софийского Собора </a:t>
            </a:r>
            <a:r>
              <a:rPr lang="ru-RU" sz="2400" b="1" dirty="0" smtClean="0">
                <a:latin typeface="Gabriola" pitchFamily="82" charset="0"/>
              </a:rPr>
              <a:t> (Константинополь)     были </a:t>
            </a:r>
            <a:r>
              <a:rPr lang="ru-RU" sz="2400" b="1" dirty="0">
                <a:latin typeface="Gabriola" pitchFamily="82" charset="0"/>
              </a:rPr>
              <a:t>украшены витражными </a:t>
            </a:r>
            <a:r>
              <a:rPr lang="ru-RU" sz="2400" b="1" dirty="0" smtClean="0">
                <a:latin typeface="Gabriola" pitchFamily="82" charset="0"/>
              </a:rPr>
              <a:t>стеклами.  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4" name="Содержимое 3" descr="400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704856" cy="5212258"/>
          </a:xfrm>
          <a:ln w="5715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15589603"/>
      </p:ext>
    </p:extLst>
  </p:cSld>
  <p:clrMapOvr>
    <a:masterClrMapping/>
  </p:clrMapOvr>
  <p:transition advTm="826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SC_01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325" y="801279"/>
            <a:ext cx="8966171" cy="5940089"/>
          </a:xfr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Gabriola" pitchFamily="82" charset="0"/>
              </a:rPr>
              <a:t>Витражи в соборах</a:t>
            </a:r>
            <a:endParaRPr lang="ru-RU" sz="4000" b="1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660756"/>
      </p:ext>
    </p:extLst>
  </p:cSld>
  <p:clrMapOvr>
    <a:masterClrMapping/>
  </p:clrMapOvr>
  <p:transition advTm="410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yasofya-Innenansich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9" y="285728"/>
            <a:ext cx="4176463" cy="6306454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Гауди Барселона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285728"/>
            <a:ext cx="6840760" cy="6391440"/>
          </a:xfrm>
          <a:ln w="57150">
            <a:solidFill>
              <a:schemeClr val="accent2">
                <a:lumMod val="7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3573497"/>
      </p:ext>
    </p:extLst>
  </p:cSld>
  <p:clrMapOvr>
    <a:masterClrMapping/>
  </p:clrMapOvr>
  <p:transition advTm="96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Витражи в соборе Парижской Богоматери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7638"/>
            <a:ext cx="8856984" cy="5440361"/>
          </a:xfrm>
        </p:spPr>
      </p:pic>
    </p:spTree>
    <p:extLst>
      <p:ext uri="{BB962C8B-B14F-4D97-AF65-F5344CB8AC3E}">
        <p14:creationId xmlns:p14="http://schemas.microsoft.com/office/powerpoint/2010/main" val="412222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B8CCE4"/>
      </a:lt2>
      <a:accent1>
        <a:srgbClr val="4F81BD"/>
      </a:accent1>
      <a:accent2>
        <a:srgbClr val="C0504D"/>
      </a:accent2>
      <a:accent3>
        <a:srgbClr val="92D05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114</Words>
  <Application>Microsoft Office PowerPoint</Application>
  <PresentationFormat>Экран (4:3)</PresentationFormat>
  <Paragraphs>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BrowalliaUPC</vt:lpstr>
      <vt:lpstr>Calibri</vt:lpstr>
      <vt:lpstr>Gabriola</vt:lpstr>
      <vt:lpstr>Тема Office</vt:lpstr>
      <vt:lpstr>Презентация PowerPoint</vt:lpstr>
      <vt:lpstr>Презентация PowerPoint</vt:lpstr>
      <vt:lpstr>Витраж – декоративная композиция из стекла, составленная из цветных стекол, скрепленных между собой, которая пропускает свет.</vt:lpstr>
      <vt:lpstr>Витражами называют картины, узоры, рисунки и орнаменты, выполненные из стекла или на стекле.</vt:lpstr>
      <vt:lpstr>Слово-витраж пришло из французского и означает «стекло, прозрачность, работающий на просвет».</vt:lpstr>
      <vt:lpstr>Доподлинно известно, что первые мозаичные фрагменты были обнаружены в древнем Риме  (I век до н. э.) и в храмах христиан.  Окна Софийского Собора  (Константинополь)     были украшены витражными стеклами.   </vt:lpstr>
      <vt:lpstr>Витражи в соборах</vt:lpstr>
      <vt:lpstr>Презентация PowerPoint</vt:lpstr>
      <vt:lpstr>Витражи в соборе Парижской Богоматери</vt:lpstr>
      <vt:lpstr>Луис Комфорт Тиффани</vt:lpstr>
      <vt:lpstr>Витражи - окна</vt:lpstr>
      <vt:lpstr>Московское метро, станция Новослободская</vt:lpstr>
      <vt:lpstr>Витражная роспись</vt:lpstr>
      <vt:lpstr>Спасибо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Ира</cp:lastModifiedBy>
  <cp:revision>53</cp:revision>
  <dcterms:created xsi:type="dcterms:W3CDTF">2017-03-09T18:35:31Z</dcterms:created>
  <dcterms:modified xsi:type="dcterms:W3CDTF">2023-03-18T19:29:29Z</dcterms:modified>
</cp:coreProperties>
</file>