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2" r:id="rId2"/>
    <p:sldId id="274" r:id="rId3"/>
    <p:sldId id="275" r:id="rId4"/>
    <p:sldId id="276" r:id="rId5"/>
    <p:sldId id="283" r:id="rId6"/>
    <p:sldId id="292" r:id="rId7"/>
    <p:sldId id="293" r:id="rId8"/>
    <p:sldId id="294" r:id="rId9"/>
    <p:sldId id="288" r:id="rId10"/>
    <p:sldId id="257" r:id="rId11"/>
    <p:sldId id="258" r:id="rId12"/>
    <p:sldId id="259" r:id="rId13"/>
    <p:sldId id="261" r:id="rId14"/>
    <p:sldId id="263" r:id="rId15"/>
    <p:sldId id="264" r:id="rId16"/>
    <p:sldId id="281" r:id="rId17"/>
    <p:sldId id="266" r:id="rId18"/>
    <p:sldId id="267" r:id="rId19"/>
    <p:sldId id="289" r:id="rId20"/>
    <p:sldId id="291" r:id="rId21"/>
    <p:sldId id="271" r:id="rId22"/>
    <p:sldId id="273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887446-3BCE-4FDC-A1E6-CD9DDA634BC1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3222D5-A4A0-47F5-A857-97C6C05B4D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31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54D9-19D7-4DE0-9397-D7A6FE41EB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61B6A-DC97-45BA-B43C-9B29AC7379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2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54D9-19D7-4DE0-9397-D7A6FE41EB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61B6A-DC97-45BA-B43C-9B29AC7379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793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54D9-19D7-4DE0-9397-D7A6FE41EB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61B6A-DC97-45BA-B43C-9B29AC7379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325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54D9-19D7-4DE0-9397-D7A6FE41EB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61B6A-DC97-45BA-B43C-9B29AC7379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718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54D9-19D7-4DE0-9397-D7A6FE41EB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61B6A-DC97-45BA-B43C-9B29AC7379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89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54D9-19D7-4DE0-9397-D7A6FE41EB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61B6A-DC97-45BA-B43C-9B29AC7379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132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54D9-19D7-4DE0-9397-D7A6FE41EB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61B6A-DC97-45BA-B43C-9B29AC7379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967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54D9-19D7-4DE0-9397-D7A6FE41EB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61B6A-DC97-45BA-B43C-9B29AC7379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732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54D9-19D7-4DE0-9397-D7A6FE41EB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61B6A-DC97-45BA-B43C-9B29AC7379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353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54D9-19D7-4DE0-9397-D7A6FE41EB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61B6A-DC97-45BA-B43C-9B29AC7379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282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454D9-19D7-4DE0-9397-D7A6FE41EB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61B6A-DC97-45BA-B43C-9B29AC7379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851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454D9-19D7-4DE0-9397-D7A6FE41EB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61B6A-DC97-45BA-B43C-9B29AC7379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285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1640" y="82321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3932887" cy="39328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1087" y="233149"/>
            <a:ext cx="3582185" cy="35821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8623" y="233149"/>
            <a:ext cx="2649826" cy="43980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6443" y="3274332"/>
            <a:ext cx="4037193" cy="304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82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14254" y="492355"/>
            <a:ext cx="5346989" cy="5262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34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Зебра Зоя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87411" y="889361"/>
            <a:ext cx="5346989" cy="5262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57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ебра </a:t>
            </a:r>
            <a:r>
              <a:rPr lang="ru-RU" sz="7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оя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87411" y="889361"/>
            <a:ext cx="5346989" cy="5262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0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4174"/>
          <a:stretch/>
        </p:blipFill>
        <p:spPr>
          <a:xfrm>
            <a:off x="2087022" y="-1"/>
            <a:ext cx="7777414" cy="638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71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3394"/>
            <a:ext cx="10515600" cy="1325563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305" y="483357"/>
            <a:ext cx="2839046" cy="28390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853594"/>
            <a:ext cx="4300736" cy="21503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63688" y="3380737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ЗОНТ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88224" y="3387726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ЗЕБРА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ый треугольник 9"/>
          <p:cNvSpPr/>
          <p:nvPr/>
        </p:nvSpPr>
        <p:spPr>
          <a:xfrm>
            <a:off x="844798" y="4365104"/>
            <a:ext cx="1368152" cy="792088"/>
          </a:xfrm>
          <a:prstGeom prst="rtTriangl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ый треугольник 10"/>
          <p:cNvSpPr/>
          <p:nvPr/>
        </p:nvSpPr>
        <p:spPr>
          <a:xfrm rot="10800000">
            <a:off x="826202" y="4365104"/>
            <a:ext cx="1368152" cy="792088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ый треугольник 11"/>
          <p:cNvSpPr/>
          <p:nvPr/>
        </p:nvSpPr>
        <p:spPr>
          <a:xfrm>
            <a:off x="5922743" y="4386260"/>
            <a:ext cx="1368152" cy="792088"/>
          </a:xfrm>
          <a:prstGeom prst="rt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ый треугольник 12"/>
          <p:cNvSpPr/>
          <p:nvPr/>
        </p:nvSpPr>
        <p:spPr>
          <a:xfrm rot="10800000">
            <a:off x="5916146" y="4386259"/>
            <a:ext cx="1368152" cy="792088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ый треугольник 13"/>
          <p:cNvSpPr/>
          <p:nvPr/>
        </p:nvSpPr>
        <p:spPr>
          <a:xfrm>
            <a:off x="8578443" y="4365104"/>
            <a:ext cx="1368152" cy="792088"/>
          </a:xfrm>
          <a:prstGeom prst="rtTriangl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ый треугольник 14"/>
          <p:cNvSpPr/>
          <p:nvPr/>
        </p:nvSpPr>
        <p:spPr>
          <a:xfrm rot="10800000">
            <a:off x="8578443" y="4365104"/>
            <a:ext cx="1368152" cy="792088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267744" y="4357642"/>
            <a:ext cx="720080" cy="792088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061213" y="4357642"/>
            <a:ext cx="723311" cy="792088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439809" y="4365104"/>
            <a:ext cx="995187" cy="79955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97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48000" y="1690688"/>
            <a:ext cx="6096000" cy="37959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                  ЗУ</a:t>
            </a:r>
            <a:endParaRPr lang="ru-RU" sz="32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                   ЗЫ</a:t>
            </a:r>
            <a:endParaRPr lang="ru-RU" sz="32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ЗИ                   ЗЕ</a:t>
            </a:r>
            <a:endParaRPr lang="ru-RU" sz="32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ЗЁ                   ЗЯ</a:t>
            </a:r>
            <a:endParaRPr lang="ru-RU" sz="32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ЗЭ                   ЗЮ     </a:t>
            </a:r>
            <a:r>
              <a:rPr lang="ru-RU" sz="4000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32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48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48000" y="1690688"/>
            <a:ext cx="6096000" cy="37959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                  ЗУ</a:t>
            </a:r>
            <a:endParaRPr lang="ru-RU" sz="32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                   </a:t>
            </a: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ЗЫ</a:t>
            </a:r>
            <a:endParaRPr lang="ru-RU" sz="32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ЗИ                   ЗЕ</a:t>
            </a:r>
            <a:endParaRPr lang="ru-RU" sz="32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ЗЁ                   ЗЯ</a:t>
            </a:r>
            <a:endParaRPr lang="ru-RU" sz="32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ЗЭ                   ЗЮ       </a:t>
            </a:r>
            <a:endParaRPr lang="ru-RU" sz="32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964873" y="1560104"/>
            <a:ext cx="1145309" cy="979897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964872" y="2386758"/>
            <a:ext cx="1145309" cy="979897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964871" y="4506702"/>
            <a:ext cx="1145309" cy="979897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975927" y="1530519"/>
            <a:ext cx="1145309" cy="979897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054435" y="2386758"/>
            <a:ext cx="1145309" cy="979897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61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48000" y="1690688"/>
            <a:ext cx="6096000" cy="37959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                  ЗУ</a:t>
            </a:r>
            <a:endParaRPr lang="ru-RU" sz="32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                   </a:t>
            </a: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ЗЫ</a:t>
            </a:r>
            <a:endParaRPr lang="ru-RU" sz="32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ЗИ                   ЗЕ</a:t>
            </a:r>
            <a:endParaRPr lang="ru-RU" sz="32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ЗЁ                   ЗЯ</a:t>
            </a:r>
            <a:endParaRPr lang="ru-RU" sz="32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ЗЭ                   ЗЮ </a:t>
            </a:r>
            <a:r>
              <a:rPr lang="ru-RU" sz="4000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endParaRPr lang="ru-RU" sz="32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930235" y="2999188"/>
            <a:ext cx="1145309" cy="979897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888671" y="3869800"/>
            <a:ext cx="1145309" cy="979897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990934" y="3073055"/>
            <a:ext cx="1145309" cy="979897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016335" y="3869799"/>
            <a:ext cx="1145309" cy="979897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029038" y="4678200"/>
            <a:ext cx="1145309" cy="979897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75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7105" t="42950" r="34598" b="46012"/>
          <a:stretch/>
        </p:blipFill>
        <p:spPr>
          <a:xfrm>
            <a:off x="493356" y="2050256"/>
            <a:ext cx="11532390" cy="2622695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292740" y="2821708"/>
            <a:ext cx="837637" cy="1385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595768" y="2828636"/>
            <a:ext cx="837637" cy="1385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562876" y="2807852"/>
            <a:ext cx="837637" cy="1385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014586" y="3393499"/>
            <a:ext cx="837637" cy="1385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7329053" y="3407356"/>
            <a:ext cx="837637" cy="1385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0934981" y="3424966"/>
            <a:ext cx="837637" cy="1385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83140" y="3930073"/>
            <a:ext cx="837637" cy="1385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4981694" y="3931806"/>
            <a:ext cx="1795572" cy="2424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373798" y="3956053"/>
            <a:ext cx="837637" cy="1385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309091" y="4461164"/>
            <a:ext cx="128385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267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45" y="1682546"/>
            <a:ext cx="12127051" cy="36480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7236" y="2485438"/>
            <a:ext cx="219364" cy="522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87673" y="2508751"/>
            <a:ext cx="258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87419" y="2521836"/>
            <a:ext cx="258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97110" y="2521836"/>
            <a:ext cx="258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732402" y="2701089"/>
            <a:ext cx="120072" cy="13854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097110" y="3352984"/>
            <a:ext cx="258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53918" y="3352984"/>
            <a:ext cx="258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16074" y="2518171"/>
            <a:ext cx="347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54024" y="2527591"/>
            <a:ext cx="353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97797" y="2518171"/>
            <a:ext cx="289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48959" y="2522058"/>
            <a:ext cx="353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25333" y="2534652"/>
            <a:ext cx="353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894196" y="3352984"/>
            <a:ext cx="353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970687" y="3343076"/>
            <a:ext cx="353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544582" y="3343076"/>
            <a:ext cx="353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01707" y="2327536"/>
            <a:ext cx="3537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</a:p>
        </p:txBody>
      </p:sp>
    </p:spTree>
    <p:extLst>
      <p:ext uri="{BB962C8B-B14F-4D97-AF65-F5344CB8AC3E}">
        <p14:creationId xmlns:p14="http://schemas.microsoft.com/office/powerpoint/2010/main" val="1495163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Зебра Зоя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" y="374361"/>
            <a:ext cx="10418619" cy="5860340"/>
          </a:xfrm>
        </p:spPr>
      </p:pic>
    </p:spTree>
    <p:extLst>
      <p:ext uri="{BB962C8B-B14F-4D97-AF65-F5344CB8AC3E}">
        <p14:creationId xmlns:p14="http://schemas.microsoft.com/office/powerpoint/2010/main" val="211300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44035" y="1615061"/>
            <a:ext cx="3601316" cy="37165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487" y="1944505"/>
            <a:ext cx="2750959" cy="35379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9345" y="2700509"/>
            <a:ext cx="3962400" cy="370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23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44035" y="1615061"/>
            <a:ext cx="3601316" cy="37165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487" y="1944505"/>
            <a:ext cx="2750959" cy="35379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8957" y="2230617"/>
            <a:ext cx="5274086" cy="40224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2025" y="890310"/>
            <a:ext cx="3076430" cy="282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22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свидания!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44035" y="1615061"/>
            <a:ext cx="3601316" cy="37165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487" y="1944505"/>
            <a:ext cx="2750959" cy="35379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8957" y="2230617"/>
            <a:ext cx="5274086" cy="40224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1193" y="1615061"/>
            <a:ext cx="4535335" cy="416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0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2472" y="209520"/>
            <a:ext cx="8857673" cy="631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8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33964" y="0"/>
            <a:ext cx="6543963" cy="65439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6119" b="38536"/>
          <a:stretch/>
        </p:blipFill>
        <p:spPr>
          <a:xfrm rot="19538190">
            <a:off x="5237018" y="1860529"/>
            <a:ext cx="2285400" cy="1870961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5809672" y="338894"/>
            <a:ext cx="5818909" cy="2703587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502399" y="780917"/>
            <a:ext cx="4267201" cy="2068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Привет!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Меня зовут Зебра Зоя. Выполни мои задания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правильно и узнай, что мы с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Пеппой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спрятали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коробке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секретом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94133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45" y="1682546"/>
            <a:ext cx="12127051" cy="36480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7236" y="2485438"/>
            <a:ext cx="219364" cy="522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87673" y="2508751"/>
            <a:ext cx="258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87419" y="2521836"/>
            <a:ext cx="258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97110" y="2521836"/>
            <a:ext cx="258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732402" y="2701089"/>
            <a:ext cx="120072" cy="13854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097110" y="3352984"/>
            <a:ext cx="258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53918" y="3352984"/>
            <a:ext cx="258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16074" y="2518171"/>
            <a:ext cx="347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54024" y="2527591"/>
            <a:ext cx="353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97797" y="2518171"/>
            <a:ext cx="289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48959" y="2522058"/>
            <a:ext cx="353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25333" y="2534652"/>
            <a:ext cx="353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894196" y="3352984"/>
            <a:ext cx="353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970687" y="3343076"/>
            <a:ext cx="353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544582" y="3343076"/>
            <a:ext cx="353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69638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СЛОН</a:t>
            </a: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6816436" y="609600"/>
            <a:ext cx="932873" cy="1699491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585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БЕГЕМОТ</a:t>
            </a:r>
            <a:endParaRPr lang="ru-RU" sz="1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8488218" y="720437"/>
            <a:ext cx="932873" cy="1699491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4109028" y="1844531"/>
            <a:ext cx="56572" cy="290945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6242051" y="1825625"/>
            <a:ext cx="56572" cy="290945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683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073" y="1012825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БЕЛКА</a:t>
            </a:r>
          </a:p>
          <a:p>
            <a:pPr marL="0" indent="0" algn="ctr">
              <a:buNone/>
            </a:pPr>
            <a:endParaRPr lang="ru-RU" sz="8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0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ЛИСА</a:t>
            </a:r>
            <a:endParaRPr lang="ru-RU" sz="10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5264727" y="206231"/>
            <a:ext cx="655782" cy="1077479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7245927" y="2566122"/>
            <a:ext cx="655782" cy="1077479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6270337" y="1035771"/>
            <a:ext cx="10390" cy="168751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6090228" y="3414135"/>
            <a:ext cx="10390" cy="168751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371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Капитан Краб_ _Джунглядка_ (Зарядка для детей)_Trim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76838" y="526473"/>
            <a:ext cx="10176961" cy="5724411"/>
          </a:xfrm>
        </p:spPr>
      </p:pic>
    </p:spTree>
    <p:extLst>
      <p:ext uri="{BB962C8B-B14F-4D97-AF65-F5344CB8AC3E}">
        <p14:creationId xmlns:p14="http://schemas.microsoft.com/office/powerpoint/2010/main" val="423156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96</Words>
  <Application>Microsoft Office PowerPoint</Application>
  <PresentationFormat>Широкоэкранный</PresentationFormat>
  <Paragraphs>58</Paragraphs>
  <Slides>22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Arial Black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Зебра Зоя</vt:lpstr>
      <vt:lpstr>Зебра Зоя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 свидания!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45</cp:revision>
  <dcterms:created xsi:type="dcterms:W3CDTF">2022-11-06T11:50:55Z</dcterms:created>
  <dcterms:modified xsi:type="dcterms:W3CDTF">2022-11-10T11:05:33Z</dcterms:modified>
</cp:coreProperties>
</file>