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3" r:id="rId12"/>
    <p:sldId id="268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uk274@outlook.com" initials="p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9B522-64DA-4CC1-8A20-B9EED870D7B9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6C7E-6CED-4375-B4C2-DA752FB82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9B522-64DA-4CC1-8A20-B9EED870D7B9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6C7E-6CED-4375-B4C2-DA752FB82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9B522-64DA-4CC1-8A20-B9EED870D7B9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6C7E-6CED-4375-B4C2-DA752FB82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9B522-64DA-4CC1-8A20-B9EED870D7B9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6C7E-6CED-4375-B4C2-DA752FB82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9B522-64DA-4CC1-8A20-B9EED870D7B9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6C7E-6CED-4375-B4C2-DA752FB82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9B522-64DA-4CC1-8A20-B9EED870D7B9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6C7E-6CED-4375-B4C2-DA752FB82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9B522-64DA-4CC1-8A20-B9EED870D7B9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6C7E-6CED-4375-B4C2-DA752FB82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9B522-64DA-4CC1-8A20-B9EED870D7B9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6C7E-6CED-4375-B4C2-DA752FB82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9B522-64DA-4CC1-8A20-B9EED870D7B9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6C7E-6CED-4375-B4C2-DA752FB82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9B522-64DA-4CC1-8A20-B9EED870D7B9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6C7E-6CED-4375-B4C2-DA752FB82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9B522-64DA-4CC1-8A20-B9EED870D7B9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66C7E-6CED-4375-B4C2-DA752FB82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9B522-64DA-4CC1-8A20-B9EED870D7B9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66C7E-6CED-4375-B4C2-DA752FB82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Исследовательская работа </a:t>
            </a:r>
            <a:br>
              <a:rPr lang="ru-RU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тему:</a:t>
            </a:r>
            <a:endParaRPr lang="ru-RU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077072"/>
            <a:ext cx="6400800" cy="175260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ru-RU" sz="200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Выполнила</a:t>
            </a:r>
            <a:r>
              <a:rPr lang="ru-RU" sz="200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200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Савина Софья</a:t>
            </a:r>
            <a:r>
              <a:rPr lang="ru-RU" sz="200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( 7 лет )</a:t>
            </a:r>
          </a:p>
          <a:p>
            <a:pPr algn="l">
              <a:defRPr/>
            </a:pPr>
            <a:r>
              <a:rPr lang="ru-RU" sz="200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000" dirty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pPr algn="l">
              <a:defRPr/>
            </a:pPr>
            <a:r>
              <a:rPr lang="ru-RU" sz="1800" dirty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Руководитель</a:t>
            </a:r>
            <a:r>
              <a:rPr lang="ru-RU" sz="180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Савина Ирина Александровна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1" y="1484784"/>
            <a:ext cx="75009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Русский национальный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костюм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Рисунок 4" descr="49770206_36668407_677afaa38a22b3f805670141c2a5bbec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3861048"/>
            <a:ext cx="2880320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332656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Arial Black" pitchFamily="34" charset="0"/>
              </a:rPr>
              <a:t>Элементы национального костюма в современной моде</a:t>
            </a:r>
            <a:r>
              <a:rPr lang="ru-RU" b="1" dirty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15616" y="1412776"/>
            <a:ext cx="6840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Русский народный стиль одежды не остался в прошлом, как и другие этнические направления. Модельеры внедряют яркие элементы в современные костюмы, выпускают коллекции </a:t>
            </a:r>
            <a:r>
              <a:rPr lang="ru-RU" dirty="0" err="1"/>
              <a:t>russian</a:t>
            </a:r>
            <a:r>
              <a:rPr lang="ru-RU" dirty="0"/>
              <a:t> </a:t>
            </a:r>
            <a:r>
              <a:rPr lang="ru-RU" dirty="0" err="1"/>
              <a:t>style</a:t>
            </a:r>
            <a:r>
              <a:rPr lang="ru-RU" dirty="0"/>
              <a:t>. Не обязательно в точности повторять многослойное одеяние для создания образа, достаточно дополнить платком или поясом джинсовое платье или </a:t>
            </a:r>
            <a:r>
              <a:rPr lang="ru-RU" dirty="0" smtClean="0"/>
              <a:t>брюки.</a:t>
            </a:r>
            <a:endParaRPr lang="ru-RU" dirty="0"/>
          </a:p>
        </p:txBody>
      </p:sp>
      <p:pic>
        <p:nvPicPr>
          <p:cNvPr id="2050" name="Picture 2" descr="https://fs00.infourok.ru/images/doc/133/154781/img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92784"/>
            <a:ext cx="331236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pinimg.com/originals/c1/17/4d/c1174d243381f9c3ef783455744d6ba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30096"/>
            <a:ext cx="4392488" cy="327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Разбор костюма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Рубаха</a:t>
            </a:r>
          </a:p>
          <a:p>
            <a:pPr marL="514350" indent="-514350">
              <a:buAutoNum type="arabicPeriod"/>
            </a:pPr>
            <a:r>
              <a:rPr lang="ru-RU" dirty="0" smtClean="0"/>
              <a:t>Сарафан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Кокошник</a:t>
            </a:r>
            <a:endParaRPr lang="ru-RU" dirty="0"/>
          </a:p>
        </p:txBody>
      </p:sp>
      <p:pic>
        <p:nvPicPr>
          <p:cNvPr id="3074" name="Picture 2" descr="https://magazin77.ru/wa-data/public/shop/products/40/02/240/images/3955/3955.97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96752"/>
            <a:ext cx="4318768" cy="453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6645424" cy="1008112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Алгоритм работы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image006_7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332656"/>
            <a:ext cx="5885979" cy="60173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Готовая работа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9" y="1196752"/>
            <a:ext cx="316835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Заключение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ru-RU" dirty="0" smtClean="0"/>
              <a:t>При создании проекта я больше узнала об историческом развитии народного костюма, закрепила навыки по пошиву швейных изделий, конструированию и моделированию, научилась составлять технологическую последовательность обработки.</a:t>
            </a:r>
          </a:p>
          <a:p>
            <a:pPr fontAlgn="base"/>
            <a:r>
              <a:rPr lang="ru-RU" dirty="0" smtClean="0"/>
              <a:t>Костюм получился красивый и  качественный,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я выбрала эту тему?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4857403"/>
          </a:xfrm>
        </p:spPr>
        <p:txBody>
          <a:bodyPr>
            <a:normAutofit/>
          </a:bodyPr>
          <a:lstStyle/>
          <a:p>
            <a:r>
              <a:rPr lang="ru-RU" dirty="0" smtClean="0"/>
              <a:t>Меня давно интересовала культура России и история русского народного костюма. В течение учебного года у меня появилось желание изготовить костюм в русском стиле, для использования его на уроках технологии и окружающего мира, при изучении традиций русского костюма. И я решила выполнить эту работу.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Возникли вопросы:</a:t>
            </a:r>
            <a:endParaRPr lang="ru-RU" sz="6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Чем отличается народный костюм  от современной одежды</a:t>
            </a:r>
          </a:p>
          <a:p>
            <a:r>
              <a:rPr lang="ru-RU" sz="2400" dirty="0" smtClean="0"/>
              <a:t>Как появился народный костюм</a:t>
            </a:r>
          </a:p>
          <a:p>
            <a:r>
              <a:rPr lang="ru-RU" sz="2400" dirty="0" smtClean="0"/>
              <a:t>Смогу ли я сшить одежду в русско-народном стиле для своей куклы. </a:t>
            </a:r>
            <a:endParaRPr lang="ru-RU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356992"/>
            <a:ext cx="286895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моего исследования:</a:t>
            </a:r>
            <a:endParaRPr lang="ru-RU" sz="6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1)</a:t>
            </a:r>
            <a:r>
              <a:rPr lang="ru-RU" sz="4400" dirty="0" smtClean="0"/>
              <a:t>Познакомиться с историей народного костюма</a:t>
            </a:r>
          </a:p>
          <a:p>
            <a:pPr>
              <a:buNone/>
            </a:pPr>
            <a:r>
              <a:rPr lang="ru-RU" sz="4400" dirty="0" smtClean="0"/>
              <a:t>2)Изготовить костюм в русском стиле </a:t>
            </a:r>
          </a:p>
        </p:txBody>
      </p:sp>
      <p:pic>
        <p:nvPicPr>
          <p:cNvPr id="4" name="Рисунок 3" descr="5621_(202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3584909"/>
            <a:ext cx="2520280" cy="3273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 исследования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Изучить историю народного костюма, основы русского кроя.</a:t>
            </a:r>
          </a:p>
          <a:p>
            <a:r>
              <a:rPr lang="ru-RU" dirty="0" smtClean="0"/>
              <a:t> разработать технологическую последовательность изготовления этого костюма.</a:t>
            </a:r>
          </a:p>
          <a:p>
            <a:r>
              <a:rPr lang="ru-RU" dirty="0" smtClean="0"/>
              <a:t>сшить народный костюм.</a:t>
            </a:r>
          </a:p>
          <a:p>
            <a:r>
              <a:rPr lang="ru-RU" dirty="0" smtClean="0"/>
              <a:t>проанализировать результаты.</a:t>
            </a:r>
            <a:endParaRPr lang="ru-RU" dirty="0"/>
          </a:p>
        </p:txBody>
      </p:sp>
      <p:pic>
        <p:nvPicPr>
          <p:cNvPr id="4" name="Рисунок 3" descr="2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82703" y="-1035496"/>
            <a:ext cx="3322593" cy="3068960"/>
          </a:xfrm>
          <a:prstGeom prst="rect">
            <a:avLst/>
          </a:prstGeom>
        </p:spPr>
      </p:pic>
      <p:pic>
        <p:nvPicPr>
          <p:cNvPr id="5" name="Рисунок 4" descr="2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107504"/>
            <a:ext cx="3322593" cy="306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История русского народного костюма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fontAlgn="base"/>
            <a:r>
              <a:rPr lang="ru-RU" dirty="0" smtClean="0"/>
              <a:t>Русский народный костюм – неотъемлемая часть народной культуры. Традиционная народная одежда формировалась веками. Из поколения в поколение передавались знания и опыт работы над костюмом, шлифовались отдельные его элементы и весь образ в целом.</a:t>
            </a:r>
          </a:p>
          <a:p>
            <a:pPr fontAlgn="base"/>
            <a:r>
              <a:rPr lang="ru-RU" dirty="0" smtClean="0"/>
              <a:t>Народный костюм, в особенности праздничный, обрядовый изготавливался из дорогих материалов. Работа над ним требовала много времени и усилий. Такие костюмы берегли, передавали из поколения в поколение, хранили в специальных сундуках – укладках. Самые дорогие костюмы, головные уборы ритуального характера (например, свадебные) брали из семьи в семью.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Цвет в народном костюме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fontAlgn="base"/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Красный цвет многие народы наделяли магической, </a:t>
            </a:r>
            <a:r>
              <a:rPr lang="ru-RU" sz="7400" dirty="0" err="1" smtClean="0">
                <a:latin typeface="Times New Roman" pitchFamily="18" charset="0"/>
                <a:cs typeface="Times New Roman" pitchFamily="18" charset="0"/>
              </a:rPr>
              <a:t>обереговой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силой. Красный – цвет огня, крови, солнца; обещание долголетия, плодородия, силы и власти. В традиционных костюмах на Руси использовалось до 33 оттенков этого цвета.</a:t>
            </a:r>
          </a:p>
          <a:p>
            <a:pPr fontAlgn="base"/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По цвету народной одежды можно было определить возраст её владельцев: самым скромным были костюмы старух, стариков и детей, а самыми красочными – костюмы девушек и молодых женщин до рождения первого ребёнка.</a:t>
            </a:r>
          </a:p>
          <a:p>
            <a:pPr fontAlgn="base"/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Цвет народного костюма указывал и на место проживания человека. В каждом регионе России крестьянский костюм имел свои особенности. доминировали красные тона и т. д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B050"/>
                </a:solidFill>
              </a:rPr>
              <a:t>Женский народный костюм</a:t>
            </a:r>
            <a:endParaRPr lang="ru-RU" sz="4800" dirty="0">
              <a:solidFill>
                <a:srgbClr val="00B050"/>
              </a:solidFill>
            </a:endParaRPr>
          </a:p>
        </p:txBody>
      </p:sp>
      <p:pic>
        <p:nvPicPr>
          <p:cNvPr id="5" name="Объект 4" descr="https://mywishboard.com/thumbs/wish/u/o/q/1020x0_rbvlyevzavfwfokd_jpg_e548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3"/>
            <a:ext cx="1656184" cy="224051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19117" y="3366572"/>
            <a:ext cx="17706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b="1" dirty="0" smtClean="0">
              <a:solidFill>
                <a:prstClr val="black"/>
              </a:solidFill>
            </a:endParaRPr>
          </a:p>
          <a:p>
            <a:pPr lvl="0"/>
            <a:r>
              <a:rPr lang="ru-RU" b="1" dirty="0" smtClean="0">
                <a:solidFill>
                  <a:prstClr val="black"/>
                </a:solidFill>
              </a:rPr>
              <a:t>Рубаха </a:t>
            </a:r>
            <a:r>
              <a:rPr lang="ru-RU" b="1" dirty="0">
                <a:solidFill>
                  <a:prstClr val="black"/>
                </a:solidFill>
              </a:rPr>
              <a:t>женская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9" name="Рисунок 8" descr="https://wlooks.ru/images/article/orig/2016/10/russkij-narodnyj-sarafan-4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566" y="1134853"/>
            <a:ext cx="1896386" cy="265418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2483768" y="3789041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83768" y="3660260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</a:rPr>
              <a:t>    Сарафан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347" y="1242087"/>
            <a:ext cx="1971837" cy="248321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4256348" y="3650735"/>
            <a:ext cx="22031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</a:rPr>
              <a:t>       Душегрея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8" name="Рисунок 17" descr="https://ds05.infourok.ru/uploads/ex/10b6/000d1c8d-45b82b68/1/hello_html_433d26d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60522"/>
            <a:ext cx="2282267" cy="2490213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Прямоугольник 19"/>
          <p:cNvSpPr/>
          <p:nvPr/>
        </p:nvSpPr>
        <p:spPr>
          <a:xfrm>
            <a:off x="6300193" y="3588822"/>
            <a:ext cx="22102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</a:rPr>
              <a:t>           Понёва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1" name="Рисунок 20"/>
          <p:cNvPicPr/>
          <p:nvPr/>
        </p:nvPicPr>
        <p:blipFill>
          <a:blip r:embed="rId7"/>
          <a:stretch>
            <a:fillRect/>
          </a:stretch>
        </p:blipFill>
        <p:spPr>
          <a:xfrm>
            <a:off x="1918716" y="4158372"/>
            <a:ext cx="1273044" cy="1881549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1763688" y="6039922"/>
            <a:ext cx="1929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</a:rPr>
              <a:t>     Кокошник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25" name="Рисунок 24"/>
          <p:cNvPicPr/>
          <p:nvPr/>
        </p:nvPicPr>
        <p:blipFill>
          <a:blip r:embed="rId8"/>
          <a:stretch>
            <a:fillRect/>
          </a:stretch>
        </p:blipFill>
        <p:spPr>
          <a:xfrm>
            <a:off x="3707130" y="4158373"/>
            <a:ext cx="1440934" cy="1854562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3563889" y="6012935"/>
            <a:ext cx="18905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</a:rPr>
              <a:t>         </a:t>
            </a:r>
            <a:r>
              <a:rPr lang="ru-RU" b="1" dirty="0" smtClean="0">
                <a:solidFill>
                  <a:prstClr val="black"/>
                </a:solidFill>
              </a:rPr>
              <a:t>Кичка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026" name="Picture 2" descr="...Эдвардианская Мода, Винтажная Мода, Викторианская Обувь, Викторианская Э...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924" y="4158373"/>
            <a:ext cx="1926027" cy="185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5454413" y="6012935"/>
            <a:ext cx="1709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r>
              <a:rPr lang="ru-RU" b="1" dirty="0" smtClean="0"/>
              <a:t>Черевики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Русский мужской национальный костюм</a:t>
            </a:r>
            <a:endParaRPr lang="ru-RU" dirty="0"/>
          </a:p>
        </p:txBody>
      </p:sp>
      <p:pic>
        <p:nvPicPr>
          <p:cNvPr id="5" name="Рисунок 4" descr="https://img-fotki.yandex.ru/get/16173/13223519.47/0_9dd89_cd53b548_XXXL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1728191" cy="289188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395537" y="4520685"/>
            <a:ext cx="1695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      Порты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" name="Рисунок 9" descr="https://cs5.livemaster.ru/storage/56/3d/943967688ca6864f3394bb7d6eo1--russkij-stil-muzhskoj-kaftan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28800"/>
            <a:ext cx="1656184" cy="289188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2267745" y="4406385"/>
            <a:ext cx="17175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          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5"/>
          <a:stretch>
            <a:fillRect/>
          </a:stretch>
        </p:blipFill>
        <p:spPr>
          <a:xfrm>
            <a:off x="4427985" y="1628800"/>
            <a:ext cx="1728192" cy="309849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27985" y="465313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Кафтан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411760" y="4520685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Зипун</a:t>
            </a:r>
            <a:endParaRPr lang="ru-RU" dirty="0"/>
          </a:p>
        </p:txBody>
      </p:sp>
      <p:pic>
        <p:nvPicPr>
          <p:cNvPr id="18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6516216" y="1588091"/>
            <a:ext cx="1728192" cy="306504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516216" y="465313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Однорядка</a:t>
            </a:r>
            <a:endParaRPr lang="ru-RU" dirty="0"/>
          </a:p>
        </p:txBody>
      </p:sp>
      <p:pic>
        <p:nvPicPr>
          <p:cNvPr id="20" name="Рисунок 19"/>
          <p:cNvPicPr/>
          <p:nvPr/>
        </p:nvPicPr>
        <p:blipFill>
          <a:blip r:embed="rId7"/>
          <a:stretch>
            <a:fillRect/>
          </a:stretch>
        </p:blipFill>
        <p:spPr>
          <a:xfrm>
            <a:off x="1602235" y="4837765"/>
            <a:ext cx="1508505" cy="132754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602235" y="6165305"/>
            <a:ext cx="1508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Треуха</a:t>
            </a:r>
            <a:endParaRPr lang="ru-RU" dirty="0"/>
          </a:p>
        </p:txBody>
      </p:sp>
      <p:pic>
        <p:nvPicPr>
          <p:cNvPr id="22" name="Рисунок 21"/>
          <p:cNvPicPr/>
          <p:nvPr/>
        </p:nvPicPr>
        <p:blipFill>
          <a:blip r:embed="rId8"/>
          <a:stretch>
            <a:fillRect/>
          </a:stretch>
        </p:blipFill>
        <p:spPr>
          <a:xfrm>
            <a:off x="3455876" y="4877362"/>
            <a:ext cx="1224136" cy="119513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455876" y="607249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Тафья</a:t>
            </a:r>
            <a:endParaRPr lang="ru-RU" dirty="0"/>
          </a:p>
        </p:txBody>
      </p:sp>
      <p:pic>
        <p:nvPicPr>
          <p:cNvPr id="25" name="Рисунок 24"/>
          <p:cNvPicPr/>
          <p:nvPr/>
        </p:nvPicPr>
        <p:blipFill>
          <a:blip r:embed="rId9"/>
          <a:stretch>
            <a:fillRect/>
          </a:stretch>
        </p:blipFill>
        <p:spPr>
          <a:xfrm>
            <a:off x="4986784" y="4964737"/>
            <a:ext cx="1529432" cy="98454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986784" y="5949281"/>
            <a:ext cx="1529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Валенки</a:t>
            </a:r>
            <a:endParaRPr lang="ru-RU" dirty="0"/>
          </a:p>
        </p:txBody>
      </p:sp>
      <p:pic>
        <p:nvPicPr>
          <p:cNvPr id="27" name="Рисунок 26" descr="https://ic.pics.livejournal.com/chitek/24233076/3255/3255_original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806" y="5009263"/>
            <a:ext cx="1477033" cy="98454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TextBox 27"/>
          <p:cNvSpPr txBox="1"/>
          <p:nvPr/>
        </p:nvSpPr>
        <p:spPr>
          <a:xfrm>
            <a:off x="6749806" y="5949281"/>
            <a:ext cx="1638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Ичиги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274</TotalTime>
  <Words>481</Words>
  <Application>Microsoft Office PowerPoint</Application>
  <PresentationFormat>Экран (4:3)</PresentationFormat>
  <Paragraphs>59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Исследовательская работа  на тему:</vt:lpstr>
      <vt:lpstr>Почему я выбрала эту тему?</vt:lpstr>
      <vt:lpstr>Возникли вопросы:</vt:lpstr>
      <vt:lpstr>Цель моего исследования:</vt:lpstr>
      <vt:lpstr>Задачи  исследования</vt:lpstr>
      <vt:lpstr>История русского народного костюма</vt:lpstr>
      <vt:lpstr>Цвет в народном костюме</vt:lpstr>
      <vt:lpstr>Женский народный костюм</vt:lpstr>
      <vt:lpstr>Русский мужской национальный костюм</vt:lpstr>
      <vt:lpstr>Презентация PowerPoint</vt:lpstr>
      <vt:lpstr>Разбор костюма</vt:lpstr>
      <vt:lpstr>Алгоритм работы</vt:lpstr>
      <vt:lpstr>Готовая работа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 на тему:</dc:title>
  <dc:creator>кнопочка</dc:creator>
  <cp:lastModifiedBy>pauk274@outlook.com</cp:lastModifiedBy>
  <cp:revision>29</cp:revision>
  <dcterms:created xsi:type="dcterms:W3CDTF">2014-02-18T16:01:12Z</dcterms:created>
  <dcterms:modified xsi:type="dcterms:W3CDTF">2023-10-01T10:33:28Z</dcterms:modified>
</cp:coreProperties>
</file>