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sldIdLst>
    <p:sldId id="261" r:id="rId3"/>
    <p:sldId id="269" r:id="rId4"/>
    <p:sldId id="282" r:id="rId5"/>
    <p:sldId id="292" r:id="rId6"/>
    <p:sldId id="290" r:id="rId7"/>
    <p:sldId id="293" r:id="rId8"/>
    <p:sldId id="28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8" autoAdjust="0"/>
    <p:restoredTop sz="94622" autoAdjust="0"/>
  </p:normalViewPr>
  <p:slideViewPr>
    <p:cSldViewPr>
      <p:cViewPr varScale="1">
        <p:scale>
          <a:sx n="65" d="100"/>
          <a:sy n="65" d="100"/>
        </p:scale>
        <p:origin x="-17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4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786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89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14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677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952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673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605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581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14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2262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432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850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4936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598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469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341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902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59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07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105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10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18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7CF75-245E-42DE-8D72-5402D048A7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05001-A0D2-45B6-A256-6AF503742EB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0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20688"/>
            <a:ext cx="7080608" cy="41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63688" y="1196752"/>
            <a:ext cx="640871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Нахождение суммы нескольких слагаемых.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5301208"/>
            <a:ext cx="388843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4 класс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Школа России</a:t>
            </a:r>
            <a:endParaRPr lang="ru-RU" sz="28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152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6</a:t>
            </a:r>
            <a:r>
              <a:rPr lang="ru-RU" sz="3600" i="1" dirty="0" smtClean="0"/>
              <a:t> </a:t>
            </a:r>
            <a:r>
              <a:rPr lang="ru-RU" sz="3600" i="1" dirty="0" smtClean="0"/>
              <a:t>сентября</a:t>
            </a:r>
            <a:br>
              <a:rPr lang="ru-RU" sz="3600" i="1" dirty="0" smtClean="0"/>
            </a:br>
            <a:r>
              <a:rPr lang="ru-RU" sz="3600" i="1" dirty="0" smtClean="0"/>
              <a:t>Классная работа</a:t>
            </a:r>
            <a:endParaRPr lang="ru-RU" sz="36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489654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Устный счёт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852936"/>
            <a:ext cx="8178854" cy="114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437112"/>
            <a:ext cx="8028089" cy="118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04664"/>
            <a:ext cx="597666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Повторение</a:t>
            </a:r>
            <a:endParaRPr lang="ru-RU" sz="2800" b="1" i="1" dirty="0" smtClean="0">
              <a:solidFill>
                <a:schemeClr val="tx2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3356992"/>
            <a:ext cx="842493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56 : (2 • 4) + 203               (726 • 0) + 200 : (2 • 25)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(210 - 30) </a:t>
            </a:r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(36 : 18)          300 - (27 : 9 • 60)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204864"/>
            <a:ext cx="72734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/>
              <a:t>Укажите </a:t>
            </a:r>
            <a:r>
              <a:rPr lang="ru-RU" sz="2400" dirty="0" smtClean="0"/>
              <a:t>порядок действий, </a:t>
            </a:r>
            <a:r>
              <a:rPr lang="ru-RU" sz="2400" dirty="0" smtClean="0"/>
              <a:t>вычислите по действиям.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04664"/>
            <a:ext cx="597666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Работа  по теме урока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7649572" cy="339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249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/>
              <a:t>Выполните </a:t>
            </a:r>
            <a:r>
              <a:rPr lang="ru-RU" sz="2800" b="1" dirty="0" smtClean="0"/>
              <a:t>(</a:t>
            </a:r>
            <a:r>
              <a:rPr lang="ru-RU" sz="2800" b="1" dirty="0" smtClean="0"/>
              <a:t>письмен</a:t>
            </a:r>
            <a:r>
              <a:rPr lang="ru-RU" sz="2800" b="1" dirty="0" smtClean="0"/>
              <a:t>но</a:t>
            </a:r>
            <a:r>
              <a:rPr lang="ru-RU" sz="2800" b="1" dirty="0" smtClean="0"/>
              <a:t>)  № </a:t>
            </a:r>
            <a:r>
              <a:rPr lang="ru-RU" sz="2800" b="1" dirty="0" smtClean="0"/>
              <a:t>23, 25</a:t>
            </a:r>
            <a:r>
              <a:rPr lang="ru-RU" sz="2800" b="1" dirty="0" smtClean="0"/>
              <a:t>  </a:t>
            </a:r>
            <a:r>
              <a:rPr lang="ru-RU" sz="2800" b="1" dirty="0" smtClean="0"/>
              <a:t>на  стр. </a:t>
            </a:r>
            <a:r>
              <a:rPr lang="ru-RU" sz="2800" b="1" dirty="0" smtClean="0"/>
              <a:t>8</a:t>
            </a:r>
            <a:endParaRPr lang="ru-RU" sz="2800" i="1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8266887" cy="96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8272453" cy="127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/>
              <a:t>Выполните </a:t>
            </a:r>
            <a:r>
              <a:rPr lang="ru-RU" sz="2800" b="1" dirty="0" smtClean="0"/>
              <a:t>выражения, записывая вычисления по действиям</a:t>
            </a:r>
            <a:endParaRPr lang="ru-RU" sz="28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492896"/>
            <a:ext cx="5754085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 smtClean="0"/>
              <a:t>    270 </a:t>
            </a:r>
            <a:r>
              <a:rPr lang="ru-RU" sz="4000" dirty="0" smtClean="0"/>
              <a:t>: 3 • 5 + </a:t>
            </a:r>
            <a:r>
              <a:rPr lang="ru-RU" sz="4000" dirty="0" smtClean="0"/>
              <a:t>(350 </a:t>
            </a:r>
            <a:r>
              <a:rPr lang="ru-RU" sz="4000" dirty="0" smtClean="0"/>
              <a:t>: </a:t>
            </a:r>
            <a:r>
              <a:rPr lang="ru-RU" sz="4000" dirty="0" smtClean="0"/>
              <a:t>50)</a:t>
            </a:r>
          </a:p>
          <a:p>
            <a:r>
              <a:rPr lang="ru-RU" sz="4000" dirty="0" smtClean="0"/>
              <a:t>    (800 – 360 </a:t>
            </a:r>
            <a:r>
              <a:rPr lang="ru-RU" sz="4000" dirty="0" smtClean="0"/>
              <a:t>: 6 • </a:t>
            </a:r>
            <a:r>
              <a:rPr lang="ru-RU" sz="4000" dirty="0" smtClean="0"/>
              <a:t>5): 10</a:t>
            </a:r>
          </a:p>
          <a:p>
            <a:r>
              <a:rPr lang="ru-RU" sz="4000" dirty="0" smtClean="0"/>
              <a:t>    4 </a:t>
            </a:r>
            <a:r>
              <a:rPr lang="ru-RU" sz="4000" dirty="0" smtClean="0"/>
              <a:t>• </a:t>
            </a:r>
            <a:r>
              <a:rPr lang="ru-RU" sz="4000" dirty="0" smtClean="0"/>
              <a:t>(100 </a:t>
            </a:r>
            <a:r>
              <a:rPr lang="ru-RU" sz="4000" dirty="0" smtClean="0"/>
              <a:t>– </a:t>
            </a:r>
            <a:r>
              <a:rPr lang="ru-RU" sz="4000" dirty="0" smtClean="0"/>
              <a:t>490 </a:t>
            </a:r>
            <a:r>
              <a:rPr lang="ru-RU" sz="4000" dirty="0" smtClean="0"/>
              <a:t>: </a:t>
            </a:r>
            <a:r>
              <a:rPr lang="ru-RU" sz="4000" dirty="0" smtClean="0"/>
              <a:t>7) + 280</a:t>
            </a:r>
          </a:p>
          <a:p>
            <a:r>
              <a:rPr lang="ru-RU" sz="4000" dirty="0" smtClean="0"/>
              <a:t>    700– (6 </a:t>
            </a:r>
            <a:r>
              <a:rPr lang="ru-RU" sz="4000" dirty="0" smtClean="0"/>
              <a:t>• </a:t>
            </a:r>
            <a:r>
              <a:rPr lang="ru-RU" sz="4000" dirty="0" smtClean="0"/>
              <a:t>80 </a:t>
            </a:r>
            <a:r>
              <a:rPr lang="ru-RU" sz="4000" dirty="0" smtClean="0"/>
              <a:t>+ </a:t>
            </a:r>
            <a:r>
              <a:rPr lang="ru-RU" sz="4000" dirty="0" smtClean="0"/>
              <a:t>80 : 4)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571184" cy="77809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1196752"/>
            <a:ext cx="8229600" cy="724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b="1" dirty="0" smtClean="0"/>
              <a:t>Вычисли примеры, записывая в столбик.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5536" y="2132856"/>
            <a:ext cx="8424936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306 + 498 + </a:t>
            </a:r>
            <a:r>
              <a:rPr lang="ru-RU" sz="3200" dirty="0" smtClean="0"/>
              <a:t>134          401 </a:t>
            </a:r>
            <a:r>
              <a:rPr lang="ru-RU" sz="3200" dirty="0" smtClean="0"/>
              <a:t>+ 268 </a:t>
            </a:r>
            <a:r>
              <a:rPr lang="ru-RU" sz="3200" dirty="0" smtClean="0"/>
              <a:t>+ 226 </a:t>
            </a:r>
            <a:endParaRPr lang="ru-RU" sz="3200" dirty="0" smtClean="0"/>
          </a:p>
          <a:p>
            <a:r>
              <a:rPr lang="ru-RU" sz="3200" dirty="0" smtClean="0"/>
              <a:t>193 </a:t>
            </a:r>
            <a:r>
              <a:rPr lang="ru-RU" sz="3200" dirty="0" smtClean="0"/>
              <a:t>+</a:t>
            </a:r>
            <a:r>
              <a:rPr lang="ru-RU" sz="3200" dirty="0" smtClean="0"/>
              <a:t> 239 </a:t>
            </a:r>
            <a:r>
              <a:rPr lang="ru-RU" sz="3200" dirty="0" smtClean="0"/>
              <a:t>+ </a:t>
            </a:r>
            <a:r>
              <a:rPr lang="ru-RU" sz="3200" dirty="0" smtClean="0"/>
              <a:t>327          176 + 231 + 432</a:t>
            </a:r>
            <a:endParaRPr lang="ru-RU" sz="3200" dirty="0" smtClean="0"/>
          </a:p>
          <a:p>
            <a:r>
              <a:rPr lang="ru-RU" sz="3200" dirty="0" smtClean="0"/>
              <a:t>2</a:t>
            </a:r>
            <a:r>
              <a:rPr lang="ru-RU" sz="3200" dirty="0" smtClean="0"/>
              <a:t>71 </a:t>
            </a:r>
            <a:r>
              <a:rPr lang="ru-RU" sz="3200" dirty="0" smtClean="0"/>
              <a:t>+</a:t>
            </a:r>
            <a:r>
              <a:rPr lang="ru-RU" sz="3200" dirty="0" smtClean="0"/>
              <a:t> 196 + 431          454 + 282 + 130</a:t>
            </a:r>
            <a:endParaRPr lang="ru-RU" sz="3200" dirty="0" smtClean="0"/>
          </a:p>
          <a:p>
            <a:r>
              <a:rPr lang="ru-RU" sz="3200" dirty="0" smtClean="0"/>
              <a:t>1</a:t>
            </a:r>
            <a:r>
              <a:rPr lang="ru-RU" sz="3200" dirty="0" smtClean="0"/>
              <a:t>79 </a:t>
            </a:r>
            <a:r>
              <a:rPr lang="ru-RU" sz="3200" dirty="0" smtClean="0"/>
              <a:t>+ </a:t>
            </a:r>
            <a:r>
              <a:rPr lang="ru-RU" sz="3200" dirty="0" smtClean="0"/>
              <a:t>369 </a:t>
            </a:r>
            <a:r>
              <a:rPr lang="ru-RU" sz="3200" dirty="0" smtClean="0"/>
              <a:t>+</a:t>
            </a:r>
            <a:r>
              <a:rPr lang="ru-RU" sz="3200" dirty="0" smtClean="0"/>
              <a:t> 306          381 + 205 + 167</a:t>
            </a:r>
            <a:endParaRPr lang="ru-RU" sz="3200" dirty="0" smtClean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4365104"/>
            <a:ext cx="8229600" cy="724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400" b="1" noProof="0" dirty="0" smtClean="0"/>
              <a:t>Реши задачу</a:t>
            </a:r>
            <a:r>
              <a:rPr lang="ru-RU" sz="2400" b="1" dirty="0" smtClean="0"/>
              <a:t>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5229200"/>
            <a:ext cx="842493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 smtClean="0"/>
              <a:t>3 блокнота стоят 60 рублей. Сколько стоят 7 таких же блокнотов.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34088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160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1_Тема Office</vt:lpstr>
      <vt:lpstr>2_Тема Office</vt:lpstr>
      <vt:lpstr>Слайд 1</vt:lpstr>
      <vt:lpstr>6 сентября Классная работа</vt:lpstr>
      <vt:lpstr>Слайд 3</vt:lpstr>
      <vt:lpstr>Слайд 4</vt:lpstr>
      <vt:lpstr>Выполните (письменно)  № 23, 25  на  стр. 8</vt:lpstr>
      <vt:lpstr>Выполните выражения, записывая вычисления по действиям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93</cp:revision>
  <dcterms:created xsi:type="dcterms:W3CDTF">2017-12-03T11:32:01Z</dcterms:created>
  <dcterms:modified xsi:type="dcterms:W3CDTF">2023-09-05T14:16:48Z</dcterms:modified>
</cp:coreProperties>
</file>