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64" r:id="rId5"/>
    <p:sldId id="259" r:id="rId6"/>
    <p:sldId id="260" r:id="rId7"/>
    <p:sldId id="263" r:id="rId8"/>
    <p:sldId id="265" r:id="rId9"/>
    <p:sldId id="261" r:id="rId10"/>
    <p:sldId id="262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3" d="100"/>
          <a:sy n="83" d="100"/>
        </p:scale>
        <p:origin x="686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Татьяна Лаврова" userId="1e1c69874502b3ae" providerId="LiveId" clId="{3D1E00DE-4E19-4B2F-B429-3A6935B5D4CC}"/>
    <pc:docChg chg="modSld">
      <pc:chgData name="Татьяна Лаврова" userId="1e1c69874502b3ae" providerId="LiveId" clId="{3D1E00DE-4E19-4B2F-B429-3A6935B5D4CC}" dt="2022-01-27T18:23:06.010" v="1" actId="20577"/>
      <pc:docMkLst>
        <pc:docMk/>
      </pc:docMkLst>
      <pc:sldChg chg="modSp mod">
        <pc:chgData name="Татьяна Лаврова" userId="1e1c69874502b3ae" providerId="LiveId" clId="{3D1E00DE-4E19-4B2F-B429-3A6935B5D4CC}" dt="2022-01-27T18:23:06.010" v="1" actId="20577"/>
        <pc:sldMkLst>
          <pc:docMk/>
          <pc:sldMk cId="1035360533" sldId="272"/>
        </pc:sldMkLst>
        <pc:spChg chg="mod">
          <ac:chgData name="Татьяна Лаврова" userId="1e1c69874502b3ae" providerId="LiveId" clId="{3D1E00DE-4E19-4B2F-B429-3A6935B5D4CC}" dt="2022-01-27T18:23:06.010" v="1" actId="20577"/>
          <ac:spMkLst>
            <pc:docMk/>
            <pc:sldMk cId="1035360533" sldId="272"/>
            <ac:spMk id="6" creationId="{6DE737FC-3651-477B-9D5B-EB5E2C933794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3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03405"/>
            <a:ext cx="9448800" cy="1825096"/>
          </a:xfrm>
        </p:spPr>
        <p:txBody>
          <a:bodyPr anchor="b">
            <a:normAutofit/>
          </a:bodyPr>
          <a:lstStyle>
            <a:lvl1pPr algn="l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632201"/>
            <a:ext cx="9448800" cy="685800"/>
          </a:xfrm>
        </p:spPr>
        <p:txBody>
          <a:bodyPr>
            <a:normAutofit/>
          </a:bodyPr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09561" y="4314328"/>
            <a:ext cx="2910840" cy="374642"/>
          </a:xfrm>
        </p:spPr>
        <p:txBody>
          <a:bodyPr/>
          <a:lstStyle/>
          <a:p>
            <a:fld id="{48A87A34-81AB-432B-8DAE-1953F412C126}" type="datetimeFigureOut">
              <a:rPr lang="en-US" dirty="0"/>
              <a:t>1/27/2022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371600" y="4323845"/>
            <a:ext cx="6400800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77200" y="1430866"/>
            <a:ext cx="2743200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77" y="4697360"/>
            <a:ext cx="10822034" cy="81935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1727" y="941439"/>
            <a:ext cx="10821840" cy="3478161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5516715"/>
            <a:ext cx="10820400" cy="701969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1/27/2022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3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2"/>
            <a:ext cx="10820400" cy="2802467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9133"/>
            <a:ext cx="10130516" cy="99906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1/27/2022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3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67" y="753533"/>
            <a:ext cx="10151533" cy="2604495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303865" y="3365556"/>
            <a:ext cx="9592736" cy="4444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959862"/>
            <a:ext cx="10151533" cy="679871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1/27/2022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476250" y="93345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984230" y="270129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3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95" y="1124701"/>
            <a:ext cx="10146186" cy="251183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8315"/>
            <a:ext cx="10144654" cy="99988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78883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1/27/2022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8883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2895600" y="761999"/>
            <a:ext cx="8610599" cy="130386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800" y="2202080"/>
            <a:ext cx="3456432" cy="617320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799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68800" y="2201333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366858" y="2904067"/>
            <a:ext cx="3456432" cy="331461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51800" y="2192866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8051801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1/27/2022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599" cy="12954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8618" y="4191000"/>
            <a:ext cx="3451582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8618" y="2362200"/>
            <a:ext cx="3451582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8618" y="4873764"/>
            <a:ext cx="3451582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74263" y="4191000"/>
            <a:ext cx="3448935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374263" y="2362200"/>
            <a:ext cx="3448936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374264" y="4873763"/>
            <a:ext cx="344893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49731" y="4191000"/>
            <a:ext cx="3456469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049855" y="2362200"/>
            <a:ext cx="3447878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8049731" y="4873761"/>
            <a:ext cx="345244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1/27/2022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2194559"/>
            <a:ext cx="10820400" cy="40241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1/27/2022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3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48800" y="745066"/>
            <a:ext cx="2057400" cy="3903133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24466" y="745067"/>
            <a:ext cx="8204201" cy="3903133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79941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1/27/2022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0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1/27/2022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3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3"/>
            <a:ext cx="10820399" cy="2801935"/>
          </a:xfrm>
        </p:spPr>
        <p:txBody>
          <a:bodyPr anchor="b">
            <a:normAutofit/>
          </a:bodyPr>
          <a:lstStyle>
            <a:lvl1pPr algn="r">
              <a:defRPr sz="4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467" y="3641725"/>
            <a:ext cx="10490200" cy="955675"/>
          </a:xfrm>
        </p:spPr>
        <p:txBody>
          <a:bodyPr>
            <a:normAutofit/>
          </a:bodyPr>
          <a:lstStyle>
            <a:lvl1pPr marL="0" indent="0" algn="r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1/27/2022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1"/>
            <a:ext cx="6991492" cy="36406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2194559"/>
            <a:ext cx="5334000" cy="40241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194559"/>
            <a:ext cx="5334000" cy="40241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1/27/2022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600" cy="12954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9" y="2183802"/>
            <a:ext cx="5079991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3132666"/>
            <a:ext cx="5311775" cy="3086019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0" y="2183802"/>
            <a:ext cx="5105400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132666"/>
            <a:ext cx="5334000" cy="3086019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1/27/2022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1/27/2022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1/27/2022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411480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95582" y="746759"/>
            <a:ext cx="6510618" cy="5471925"/>
          </a:xfrm>
        </p:spPr>
        <p:txBody>
          <a:bodyPr anchor="ctr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411480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1/27/2022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687324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861238" y="751241"/>
            <a:ext cx="3644962" cy="5467443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687324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1/27/2022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3-HD-TOP.pn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4414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95600" y="764373"/>
            <a:ext cx="8610600" cy="12930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194560"/>
            <a:ext cx="10820400" cy="40241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95360" y="6356350"/>
            <a:ext cx="291084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1/27/2022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6355845"/>
            <a:ext cx="7772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63000" y="3810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40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0D34542-186D-41D0-A157-A363A8221E2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71600" y="1803404"/>
            <a:ext cx="9448800" cy="2676231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>Сложные предложения с Придаточным времени и условия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452195F4-E347-480C-B9F3-1252E546625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437090" y="4479636"/>
            <a:ext cx="383310" cy="138545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5478502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3F70500-C2F3-47A2-AC5D-0F25311C5A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Придаточное условия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52D375E-7CD1-47D9-A3A7-027618B0BED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ru-RU" sz="3200" dirty="0"/>
          </a:p>
          <a:p>
            <a:pPr marL="0" indent="0">
              <a:buNone/>
            </a:pPr>
            <a:endParaRPr lang="ru-RU" sz="2400" dirty="0"/>
          </a:p>
          <a:p>
            <a:pPr marL="0" indent="0">
              <a:buNone/>
            </a:pPr>
            <a:r>
              <a:rPr lang="en-US" sz="3200" dirty="0"/>
              <a:t>You will see Trafalgar Square if you go to London.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297616816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3F70500-C2F3-47A2-AC5D-0F25311C5A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Придаточное условия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52D375E-7CD1-47D9-A3A7-027618B0BED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ru-RU" sz="3200" dirty="0"/>
          </a:p>
          <a:p>
            <a:pPr marL="0" indent="0">
              <a:buNone/>
            </a:pPr>
            <a:endParaRPr lang="ru-RU" sz="2400" dirty="0"/>
          </a:p>
          <a:p>
            <a:pPr marL="0" indent="0">
              <a:buNone/>
            </a:pPr>
            <a:r>
              <a:rPr lang="en-US" sz="3200" u="sng" dirty="0"/>
              <a:t>You</a:t>
            </a:r>
            <a:r>
              <a:rPr lang="en-US" sz="3200" dirty="0"/>
              <a:t> will see Trafalgar Square if </a:t>
            </a:r>
            <a:r>
              <a:rPr lang="en-US" sz="3200" u="sng" dirty="0"/>
              <a:t>you</a:t>
            </a:r>
            <a:r>
              <a:rPr lang="en-US" sz="3200" dirty="0"/>
              <a:t> go to London.</a:t>
            </a:r>
            <a:endParaRPr lang="ru-RU" sz="3200" dirty="0"/>
          </a:p>
        </p:txBody>
      </p:sp>
      <p:cxnSp>
        <p:nvCxnSpPr>
          <p:cNvPr id="5" name="Прямая соединительная линия 4">
            <a:extLst>
              <a:ext uri="{FF2B5EF4-FFF2-40B4-BE49-F238E27FC236}">
                <a16:creationId xmlns:a16="http://schemas.microsoft.com/office/drawing/2014/main" id="{BC6EDA94-CEA4-4E75-8007-A0604C5E4FC3}"/>
              </a:ext>
            </a:extLst>
          </p:cNvPr>
          <p:cNvCxnSpPr/>
          <p:nvPr/>
        </p:nvCxnSpPr>
        <p:spPr>
          <a:xfrm>
            <a:off x="1747520" y="3647440"/>
            <a:ext cx="122936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>
            <a:extLst>
              <a:ext uri="{FF2B5EF4-FFF2-40B4-BE49-F238E27FC236}">
                <a16:creationId xmlns:a16="http://schemas.microsoft.com/office/drawing/2014/main" id="{13D35B95-D5B8-47A7-912F-38E6A974121F}"/>
              </a:ext>
            </a:extLst>
          </p:cNvPr>
          <p:cNvCxnSpPr/>
          <p:nvPr/>
        </p:nvCxnSpPr>
        <p:spPr>
          <a:xfrm>
            <a:off x="1747520" y="3759200"/>
            <a:ext cx="122936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id="{FDA90A4E-EDFB-45ED-B494-5682DE8EDE1F}"/>
              </a:ext>
            </a:extLst>
          </p:cNvPr>
          <p:cNvCxnSpPr/>
          <p:nvPr/>
        </p:nvCxnSpPr>
        <p:spPr>
          <a:xfrm>
            <a:off x="7741920" y="3647440"/>
            <a:ext cx="46736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>
            <a:extLst>
              <a:ext uri="{FF2B5EF4-FFF2-40B4-BE49-F238E27FC236}">
                <a16:creationId xmlns:a16="http://schemas.microsoft.com/office/drawing/2014/main" id="{1DBB00D9-FF14-405C-89B9-B737500CC400}"/>
              </a:ext>
            </a:extLst>
          </p:cNvPr>
          <p:cNvCxnSpPr/>
          <p:nvPr/>
        </p:nvCxnSpPr>
        <p:spPr>
          <a:xfrm>
            <a:off x="7741920" y="3738880"/>
            <a:ext cx="46736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5390008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вал 5">
            <a:extLst>
              <a:ext uri="{FF2B5EF4-FFF2-40B4-BE49-F238E27FC236}">
                <a16:creationId xmlns:a16="http://schemas.microsoft.com/office/drawing/2014/main" id="{D99EB6C5-6471-43B9-BD62-77762E560B88}"/>
              </a:ext>
            </a:extLst>
          </p:cNvPr>
          <p:cNvSpPr/>
          <p:nvPr/>
        </p:nvSpPr>
        <p:spPr>
          <a:xfrm>
            <a:off x="6410960" y="3159760"/>
            <a:ext cx="4104640" cy="701033"/>
          </a:xfrm>
          <a:prstGeom prst="ellipse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id="{EE236C0E-8BCB-4768-AB3B-18E3EEB2AE31}"/>
              </a:ext>
            </a:extLst>
          </p:cNvPr>
          <p:cNvSpPr/>
          <p:nvPr/>
        </p:nvSpPr>
        <p:spPr>
          <a:xfrm>
            <a:off x="685800" y="3159760"/>
            <a:ext cx="5725160" cy="701033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3F70500-C2F3-47A2-AC5D-0F25311C5A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Придаточное условия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52D375E-7CD1-47D9-A3A7-027618B0BED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ru-RU" sz="3200" dirty="0"/>
          </a:p>
          <a:p>
            <a:pPr marL="0" indent="0">
              <a:buNone/>
            </a:pPr>
            <a:endParaRPr lang="ru-RU" sz="2400" dirty="0"/>
          </a:p>
          <a:p>
            <a:pPr marL="0" indent="0">
              <a:buNone/>
            </a:pPr>
            <a:r>
              <a:rPr lang="en-US" sz="3200" u="sng" dirty="0"/>
              <a:t>You</a:t>
            </a:r>
            <a:r>
              <a:rPr lang="en-US" sz="3200" dirty="0"/>
              <a:t> will see Trafalgar Square if </a:t>
            </a:r>
            <a:r>
              <a:rPr lang="en-US" sz="3200" u="sng" dirty="0"/>
              <a:t>you</a:t>
            </a:r>
            <a:r>
              <a:rPr lang="en-US" sz="3200" dirty="0"/>
              <a:t> go to London.</a:t>
            </a:r>
          </a:p>
          <a:p>
            <a:pPr marL="0" indent="0">
              <a:buNone/>
            </a:pPr>
            <a:endParaRPr lang="en-US" sz="3200" dirty="0"/>
          </a:p>
          <a:p>
            <a:pPr marL="0" indent="0">
              <a:buNone/>
            </a:pPr>
            <a:r>
              <a:rPr lang="ru-RU" sz="3200" dirty="0"/>
              <a:t>      главная часть                       придаточная часть</a:t>
            </a:r>
          </a:p>
        </p:txBody>
      </p:sp>
      <p:cxnSp>
        <p:nvCxnSpPr>
          <p:cNvPr id="5" name="Прямая соединительная линия 4">
            <a:extLst>
              <a:ext uri="{FF2B5EF4-FFF2-40B4-BE49-F238E27FC236}">
                <a16:creationId xmlns:a16="http://schemas.microsoft.com/office/drawing/2014/main" id="{BC6EDA94-CEA4-4E75-8007-A0604C5E4FC3}"/>
              </a:ext>
            </a:extLst>
          </p:cNvPr>
          <p:cNvCxnSpPr/>
          <p:nvPr/>
        </p:nvCxnSpPr>
        <p:spPr>
          <a:xfrm>
            <a:off x="1747520" y="3647440"/>
            <a:ext cx="122936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>
            <a:extLst>
              <a:ext uri="{FF2B5EF4-FFF2-40B4-BE49-F238E27FC236}">
                <a16:creationId xmlns:a16="http://schemas.microsoft.com/office/drawing/2014/main" id="{13D35B95-D5B8-47A7-912F-38E6A974121F}"/>
              </a:ext>
            </a:extLst>
          </p:cNvPr>
          <p:cNvCxnSpPr/>
          <p:nvPr/>
        </p:nvCxnSpPr>
        <p:spPr>
          <a:xfrm>
            <a:off x="1747520" y="3759200"/>
            <a:ext cx="122936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id="{FDA90A4E-EDFB-45ED-B494-5682DE8EDE1F}"/>
              </a:ext>
            </a:extLst>
          </p:cNvPr>
          <p:cNvCxnSpPr/>
          <p:nvPr/>
        </p:nvCxnSpPr>
        <p:spPr>
          <a:xfrm>
            <a:off x="7741920" y="3647440"/>
            <a:ext cx="46736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>
            <a:extLst>
              <a:ext uri="{FF2B5EF4-FFF2-40B4-BE49-F238E27FC236}">
                <a16:creationId xmlns:a16="http://schemas.microsoft.com/office/drawing/2014/main" id="{1DBB00D9-FF14-405C-89B9-B737500CC400}"/>
              </a:ext>
            </a:extLst>
          </p:cNvPr>
          <p:cNvCxnSpPr/>
          <p:nvPr/>
        </p:nvCxnSpPr>
        <p:spPr>
          <a:xfrm>
            <a:off x="7741920" y="3738880"/>
            <a:ext cx="46736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0" name="Прямая со стрелкой 9">
            <a:extLst>
              <a:ext uri="{FF2B5EF4-FFF2-40B4-BE49-F238E27FC236}">
                <a16:creationId xmlns:a16="http://schemas.microsoft.com/office/drawing/2014/main" id="{A90D3470-CFCC-41B3-A611-E3871BD7A47F}"/>
              </a:ext>
            </a:extLst>
          </p:cNvPr>
          <p:cNvCxnSpPr>
            <a:cxnSpLocks/>
          </p:cNvCxnSpPr>
          <p:nvPr/>
        </p:nvCxnSpPr>
        <p:spPr>
          <a:xfrm flipV="1">
            <a:off x="2611120" y="3896360"/>
            <a:ext cx="0" cy="52324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4" name="Прямая со стрелкой 13">
            <a:extLst>
              <a:ext uri="{FF2B5EF4-FFF2-40B4-BE49-F238E27FC236}">
                <a16:creationId xmlns:a16="http://schemas.microsoft.com/office/drawing/2014/main" id="{7F53C87B-3C70-4BE9-B803-4DF6EA354FAE}"/>
              </a:ext>
            </a:extLst>
          </p:cNvPr>
          <p:cNvCxnSpPr>
            <a:cxnSpLocks/>
          </p:cNvCxnSpPr>
          <p:nvPr/>
        </p:nvCxnSpPr>
        <p:spPr>
          <a:xfrm flipV="1">
            <a:off x="8422640" y="3896360"/>
            <a:ext cx="1" cy="48260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781739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3F70500-C2F3-47A2-AC5D-0F25311C5A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Придаточное условия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52D375E-7CD1-47D9-A3A7-027618B0BED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dirty="0"/>
              <a:t>                </a:t>
            </a:r>
            <a:r>
              <a:rPr lang="ru-RU" sz="2000" dirty="0"/>
              <a:t>при каком условии?</a:t>
            </a:r>
          </a:p>
          <a:p>
            <a:pPr marL="0" indent="0">
              <a:buNone/>
            </a:pPr>
            <a:endParaRPr lang="ru-RU" sz="2400" dirty="0"/>
          </a:p>
          <a:p>
            <a:pPr marL="0" indent="0">
              <a:buNone/>
            </a:pPr>
            <a:r>
              <a:rPr lang="en-US" sz="3200" u="sng" dirty="0"/>
              <a:t>You</a:t>
            </a:r>
            <a:r>
              <a:rPr lang="en-US" sz="3200" dirty="0"/>
              <a:t> will see Trafalgar Square if </a:t>
            </a:r>
            <a:r>
              <a:rPr lang="en-US" sz="3200" u="sng" dirty="0"/>
              <a:t>you</a:t>
            </a:r>
            <a:r>
              <a:rPr lang="en-US" sz="3200" dirty="0"/>
              <a:t> go to London.</a:t>
            </a:r>
            <a:endParaRPr lang="ru-RU" sz="3200" dirty="0"/>
          </a:p>
        </p:txBody>
      </p:sp>
      <p:cxnSp>
        <p:nvCxnSpPr>
          <p:cNvPr id="5" name="Прямая соединительная линия 4">
            <a:extLst>
              <a:ext uri="{FF2B5EF4-FFF2-40B4-BE49-F238E27FC236}">
                <a16:creationId xmlns:a16="http://schemas.microsoft.com/office/drawing/2014/main" id="{BC6EDA94-CEA4-4E75-8007-A0604C5E4FC3}"/>
              </a:ext>
            </a:extLst>
          </p:cNvPr>
          <p:cNvCxnSpPr/>
          <p:nvPr/>
        </p:nvCxnSpPr>
        <p:spPr>
          <a:xfrm>
            <a:off x="1747520" y="3647440"/>
            <a:ext cx="122936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>
            <a:extLst>
              <a:ext uri="{FF2B5EF4-FFF2-40B4-BE49-F238E27FC236}">
                <a16:creationId xmlns:a16="http://schemas.microsoft.com/office/drawing/2014/main" id="{13D35B95-D5B8-47A7-912F-38E6A974121F}"/>
              </a:ext>
            </a:extLst>
          </p:cNvPr>
          <p:cNvCxnSpPr/>
          <p:nvPr/>
        </p:nvCxnSpPr>
        <p:spPr>
          <a:xfrm>
            <a:off x="1747520" y="3759200"/>
            <a:ext cx="122936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id="{FDA90A4E-EDFB-45ED-B494-5682DE8EDE1F}"/>
              </a:ext>
            </a:extLst>
          </p:cNvPr>
          <p:cNvCxnSpPr/>
          <p:nvPr/>
        </p:nvCxnSpPr>
        <p:spPr>
          <a:xfrm>
            <a:off x="7741920" y="3647440"/>
            <a:ext cx="46736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>
            <a:extLst>
              <a:ext uri="{FF2B5EF4-FFF2-40B4-BE49-F238E27FC236}">
                <a16:creationId xmlns:a16="http://schemas.microsoft.com/office/drawing/2014/main" id="{1DBB00D9-FF14-405C-89B9-B737500CC400}"/>
              </a:ext>
            </a:extLst>
          </p:cNvPr>
          <p:cNvCxnSpPr/>
          <p:nvPr/>
        </p:nvCxnSpPr>
        <p:spPr>
          <a:xfrm>
            <a:off x="7741920" y="3738880"/>
            <a:ext cx="46736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6" name="Соединитель: уступ 5">
            <a:extLst>
              <a:ext uri="{FF2B5EF4-FFF2-40B4-BE49-F238E27FC236}">
                <a16:creationId xmlns:a16="http://schemas.microsoft.com/office/drawing/2014/main" id="{D07D5615-A52B-481B-BE44-F7918BF737AD}"/>
              </a:ext>
            </a:extLst>
          </p:cNvPr>
          <p:cNvCxnSpPr>
            <a:cxnSpLocks/>
          </p:cNvCxnSpPr>
          <p:nvPr/>
        </p:nvCxnSpPr>
        <p:spPr>
          <a:xfrm flipV="1">
            <a:off x="2448560" y="2865120"/>
            <a:ext cx="4155440" cy="264160"/>
          </a:xfrm>
          <a:prstGeom prst="bentConnector3">
            <a:avLst>
              <a:gd name="adj1" fmla="val 122"/>
            </a:avLst>
          </a:prstGeom>
          <a:ln w="38100">
            <a:solidFill>
              <a:srgbClr val="FF0000"/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590640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>
            <a:extLst>
              <a:ext uri="{FF2B5EF4-FFF2-40B4-BE49-F238E27FC236}">
                <a16:creationId xmlns:a16="http://schemas.microsoft.com/office/drawing/2014/main" id="{FE0972C2-4EEB-49C1-86BD-78B6FA27D96D}"/>
              </a:ext>
            </a:extLst>
          </p:cNvPr>
          <p:cNvSpPr/>
          <p:nvPr/>
        </p:nvSpPr>
        <p:spPr>
          <a:xfrm>
            <a:off x="6421120" y="3129280"/>
            <a:ext cx="355600" cy="670553"/>
          </a:xfrm>
          <a:prstGeom prst="ellipse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3F70500-C2F3-47A2-AC5D-0F25311C5A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Придаточное условия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52D375E-7CD1-47D9-A3A7-027618B0BED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dirty="0"/>
              <a:t>                </a:t>
            </a:r>
            <a:r>
              <a:rPr lang="ru-RU" sz="2000" dirty="0"/>
              <a:t>при каком условии?</a:t>
            </a:r>
          </a:p>
          <a:p>
            <a:pPr marL="0" indent="0">
              <a:buNone/>
            </a:pPr>
            <a:endParaRPr lang="ru-RU" sz="2400" dirty="0"/>
          </a:p>
          <a:p>
            <a:pPr marL="0" indent="0">
              <a:buNone/>
            </a:pPr>
            <a:r>
              <a:rPr lang="en-US" sz="3200" u="sng" dirty="0"/>
              <a:t>You</a:t>
            </a:r>
            <a:r>
              <a:rPr lang="en-US" sz="3200" dirty="0"/>
              <a:t> will see Trafalgar Square if </a:t>
            </a:r>
            <a:r>
              <a:rPr lang="en-US" sz="3200" u="sng" dirty="0"/>
              <a:t>you</a:t>
            </a:r>
            <a:r>
              <a:rPr lang="en-US" sz="3200" dirty="0"/>
              <a:t> go to London.</a:t>
            </a:r>
            <a:endParaRPr lang="ru-RU" sz="3200" dirty="0"/>
          </a:p>
          <a:p>
            <a:pPr marL="0" indent="0">
              <a:buNone/>
            </a:pPr>
            <a:endParaRPr lang="ru-RU" sz="3200" dirty="0"/>
          </a:p>
          <a:p>
            <a:pPr>
              <a:buFont typeface="Wingdings" panose="05000000000000000000" pitchFamily="2" charset="2"/>
              <a:buChar char="ü"/>
            </a:pPr>
            <a:r>
              <a:rPr lang="ru-RU" sz="3200" dirty="0">
                <a:solidFill>
                  <a:schemeClr val="bg2">
                    <a:lumMod val="50000"/>
                  </a:schemeClr>
                </a:solidFill>
              </a:rPr>
              <a:t>союз </a:t>
            </a:r>
            <a:r>
              <a:rPr lang="en-US" sz="3200" dirty="0">
                <a:solidFill>
                  <a:schemeClr val="bg2">
                    <a:lumMod val="50000"/>
                  </a:schemeClr>
                </a:solidFill>
              </a:rPr>
              <a:t>if - </a:t>
            </a:r>
            <a:r>
              <a:rPr lang="ru-RU" sz="3200" dirty="0">
                <a:solidFill>
                  <a:schemeClr val="bg2">
                    <a:lumMod val="50000"/>
                  </a:schemeClr>
                </a:solidFill>
              </a:rPr>
              <a:t>если</a:t>
            </a:r>
          </a:p>
        </p:txBody>
      </p:sp>
      <p:cxnSp>
        <p:nvCxnSpPr>
          <p:cNvPr id="5" name="Прямая соединительная линия 4">
            <a:extLst>
              <a:ext uri="{FF2B5EF4-FFF2-40B4-BE49-F238E27FC236}">
                <a16:creationId xmlns:a16="http://schemas.microsoft.com/office/drawing/2014/main" id="{BC6EDA94-CEA4-4E75-8007-A0604C5E4FC3}"/>
              </a:ext>
            </a:extLst>
          </p:cNvPr>
          <p:cNvCxnSpPr/>
          <p:nvPr/>
        </p:nvCxnSpPr>
        <p:spPr>
          <a:xfrm>
            <a:off x="1747520" y="3647440"/>
            <a:ext cx="122936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>
            <a:extLst>
              <a:ext uri="{FF2B5EF4-FFF2-40B4-BE49-F238E27FC236}">
                <a16:creationId xmlns:a16="http://schemas.microsoft.com/office/drawing/2014/main" id="{13D35B95-D5B8-47A7-912F-38E6A974121F}"/>
              </a:ext>
            </a:extLst>
          </p:cNvPr>
          <p:cNvCxnSpPr/>
          <p:nvPr/>
        </p:nvCxnSpPr>
        <p:spPr>
          <a:xfrm>
            <a:off x="1747520" y="3759200"/>
            <a:ext cx="122936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id="{FDA90A4E-EDFB-45ED-B494-5682DE8EDE1F}"/>
              </a:ext>
            </a:extLst>
          </p:cNvPr>
          <p:cNvCxnSpPr/>
          <p:nvPr/>
        </p:nvCxnSpPr>
        <p:spPr>
          <a:xfrm>
            <a:off x="7741920" y="3647440"/>
            <a:ext cx="46736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>
            <a:extLst>
              <a:ext uri="{FF2B5EF4-FFF2-40B4-BE49-F238E27FC236}">
                <a16:creationId xmlns:a16="http://schemas.microsoft.com/office/drawing/2014/main" id="{1DBB00D9-FF14-405C-89B9-B737500CC400}"/>
              </a:ext>
            </a:extLst>
          </p:cNvPr>
          <p:cNvCxnSpPr/>
          <p:nvPr/>
        </p:nvCxnSpPr>
        <p:spPr>
          <a:xfrm>
            <a:off x="7741920" y="3738880"/>
            <a:ext cx="46736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6" name="Соединитель: уступ 5">
            <a:extLst>
              <a:ext uri="{FF2B5EF4-FFF2-40B4-BE49-F238E27FC236}">
                <a16:creationId xmlns:a16="http://schemas.microsoft.com/office/drawing/2014/main" id="{D07D5615-A52B-481B-BE44-F7918BF737AD}"/>
              </a:ext>
            </a:extLst>
          </p:cNvPr>
          <p:cNvCxnSpPr>
            <a:cxnSpLocks/>
          </p:cNvCxnSpPr>
          <p:nvPr/>
        </p:nvCxnSpPr>
        <p:spPr>
          <a:xfrm flipV="1">
            <a:off x="2448560" y="2865120"/>
            <a:ext cx="4155440" cy="264160"/>
          </a:xfrm>
          <a:prstGeom prst="bentConnector3">
            <a:avLst>
              <a:gd name="adj1" fmla="val 122"/>
            </a:avLst>
          </a:prstGeom>
          <a:ln w="38100">
            <a:solidFill>
              <a:srgbClr val="FF0000"/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9132110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192299E2-E3D9-4935-9957-00F80B0B21AB}"/>
              </a:ext>
            </a:extLst>
          </p:cNvPr>
          <p:cNvSpPr/>
          <p:nvPr/>
        </p:nvSpPr>
        <p:spPr>
          <a:xfrm>
            <a:off x="7599680" y="3220720"/>
            <a:ext cx="690880" cy="579113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BBBAA3B4-25D1-4521-86DE-C2B8E4F9E078}"/>
              </a:ext>
            </a:extLst>
          </p:cNvPr>
          <p:cNvSpPr/>
          <p:nvPr/>
        </p:nvSpPr>
        <p:spPr>
          <a:xfrm>
            <a:off x="1584960" y="3220720"/>
            <a:ext cx="1493520" cy="670553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Овал 3">
            <a:extLst>
              <a:ext uri="{FF2B5EF4-FFF2-40B4-BE49-F238E27FC236}">
                <a16:creationId xmlns:a16="http://schemas.microsoft.com/office/drawing/2014/main" id="{FE0972C2-4EEB-49C1-86BD-78B6FA27D96D}"/>
              </a:ext>
            </a:extLst>
          </p:cNvPr>
          <p:cNvSpPr/>
          <p:nvPr/>
        </p:nvSpPr>
        <p:spPr>
          <a:xfrm>
            <a:off x="6421120" y="3129280"/>
            <a:ext cx="355600" cy="670553"/>
          </a:xfrm>
          <a:prstGeom prst="ellipse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3F70500-C2F3-47A2-AC5D-0F25311C5A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Придаточное условия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52D375E-7CD1-47D9-A3A7-027618B0BED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dirty="0"/>
              <a:t>                </a:t>
            </a:r>
            <a:r>
              <a:rPr lang="ru-RU" sz="2000" dirty="0"/>
              <a:t>при каком условии?</a:t>
            </a:r>
          </a:p>
          <a:p>
            <a:pPr marL="0" indent="0">
              <a:buNone/>
            </a:pPr>
            <a:endParaRPr lang="ru-RU" sz="2400" dirty="0"/>
          </a:p>
          <a:p>
            <a:pPr marL="0" indent="0">
              <a:buNone/>
            </a:pPr>
            <a:r>
              <a:rPr lang="en-US" sz="3200" u="sng" dirty="0"/>
              <a:t>You</a:t>
            </a:r>
            <a:r>
              <a:rPr lang="en-US" sz="3200" dirty="0"/>
              <a:t> will see Trafalgar Square if </a:t>
            </a:r>
            <a:r>
              <a:rPr lang="en-US" sz="3200" u="sng" dirty="0"/>
              <a:t>you</a:t>
            </a:r>
            <a:r>
              <a:rPr lang="en-US" sz="3200" dirty="0"/>
              <a:t> go to London.</a:t>
            </a:r>
            <a:endParaRPr lang="ru-RU" sz="3200" dirty="0"/>
          </a:p>
          <a:p>
            <a:pPr marL="0" indent="0">
              <a:buNone/>
            </a:pPr>
            <a:endParaRPr lang="ru-RU" sz="3200" dirty="0"/>
          </a:p>
        </p:txBody>
      </p:sp>
      <p:cxnSp>
        <p:nvCxnSpPr>
          <p:cNvPr id="5" name="Прямая соединительная линия 4">
            <a:extLst>
              <a:ext uri="{FF2B5EF4-FFF2-40B4-BE49-F238E27FC236}">
                <a16:creationId xmlns:a16="http://schemas.microsoft.com/office/drawing/2014/main" id="{BC6EDA94-CEA4-4E75-8007-A0604C5E4FC3}"/>
              </a:ext>
            </a:extLst>
          </p:cNvPr>
          <p:cNvCxnSpPr/>
          <p:nvPr/>
        </p:nvCxnSpPr>
        <p:spPr>
          <a:xfrm>
            <a:off x="1747520" y="3647440"/>
            <a:ext cx="122936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>
            <a:extLst>
              <a:ext uri="{FF2B5EF4-FFF2-40B4-BE49-F238E27FC236}">
                <a16:creationId xmlns:a16="http://schemas.microsoft.com/office/drawing/2014/main" id="{13D35B95-D5B8-47A7-912F-38E6A974121F}"/>
              </a:ext>
            </a:extLst>
          </p:cNvPr>
          <p:cNvCxnSpPr/>
          <p:nvPr/>
        </p:nvCxnSpPr>
        <p:spPr>
          <a:xfrm>
            <a:off x="1747520" y="3759200"/>
            <a:ext cx="122936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id="{FDA90A4E-EDFB-45ED-B494-5682DE8EDE1F}"/>
              </a:ext>
            </a:extLst>
          </p:cNvPr>
          <p:cNvCxnSpPr/>
          <p:nvPr/>
        </p:nvCxnSpPr>
        <p:spPr>
          <a:xfrm>
            <a:off x="7741920" y="3647440"/>
            <a:ext cx="46736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>
            <a:extLst>
              <a:ext uri="{FF2B5EF4-FFF2-40B4-BE49-F238E27FC236}">
                <a16:creationId xmlns:a16="http://schemas.microsoft.com/office/drawing/2014/main" id="{1DBB00D9-FF14-405C-89B9-B737500CC400}"/>
              </a:ext>
            </a:extLst>
          </p:cNvPr>
          <p:cNvCxnSpPr/>
          <p:nvPr/>
        </p:nvCxnSpPr>
        <p:spPr>
          <a:xfrm>
            <a:off x="7741920" y="3738880"/>
            <a:ext cx="46736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6" name="Соединитель: уступ 5">
            <a:extLst>
              <a:ext uri="{FF2B5EF4-FFF2-40B4-BE49-F238E27FC236}">
                <a16:creationId xmlns:a16="http://schemas.microsoft.com/office/drawing/2014/main" id="{D07D5615-A52B-481B-BE44-F7918BF737AD}"/>
              </a:ext>
            </a:extLst>
          </p:cNvPr>
          <p:cNvCxnSpPr>
            <a:cxnSpLocks/>
          </p:cNvCxnSpPr>
          <p:nvPr/>
        </p:nvCxnSpPr>
        <p:spPr>
          <a:xfrm flipV="1">
            <a:off x="2448560" y="2865120"/>
            <a:ext cx="4155440" cy="264160"/>
          </a:xfrm>
          <a:prstGeom prst="bentConnector3">
            <a:avLst>
              <a:gd name="adj1" fmla="val 122"/>
            </a:avLst>
          </a:prstGeom>
          <a:ln w="38100">
            <a:solidFill>
              <a:srgbClr val="FF0000"/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9662019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192299E2-E3D9-4935-9957-00F80B0B21AB}"/>
              </a:ext>
            </a:extLst>
          </p:cNvPr>
          <p:cNvSpPr/>
          <p:nvPr/>
        </p:nvSpPr>
        <p:spPr>
          <a:xfrm>
            <a:off x="7599680" y="3220720"/>
            <a:ext cx="690880" cy="579113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BBBAA3B4-25D1-4521-86DE-C2B8E4F9E078}"/>
              </a:ext>
            </a:extLst>
          </p:cNvPr>
          <p:cNvSpPr/>
          <p:nvPr/>
        </p:nvSpPr>
        <p:spPr>
          <a:xfrm>
            <a:off x="1584960" y="3220720"/>
            <a:ext cx="1493520" cy="670553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Овал 3">
            <a:extLst>
              <a:ext uri="{FF2B5EF4-FFF2-40B4-BE49-F238E27FC236}">
                <a16:creationId xmlns:a16="http://schemas.microsoft.com/office/drawing/2014/main" id="{FE0972C2-4EEB-49C1-86BD-78B6FA27D96D}"/>
              </a:ext>
            </a:extLst>
          </p:cNvPr>
          <p:cNvSpPr/>
          <p:nvPr/>
        </p:nvSpPr>
        <p:spPr>
          <a:xfrm>
            <a:off x="6421120" y="3129280"/>
            <a:ext cx="355600" cy="670553"/>
          </a:xfrm>
          <a:prstGeom prst="ellipse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3F70500-C2F3-47A2-AC5D-0F25311C5A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Придаточное условия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52D375E-7CD1-47D9-A3A7-027618B0BED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dirty="0"/>
              <a:t>                </a:t>
            </a:r>
            <a:r>
              <a:rPr lang="ru-RU" sz="2000" dirty="0"/>
              <a:t>при каком условии?</a:t>
            </a:r>
          </a:p>
          <a:p>
            <a:pPr marL="0" indent="0">
              <a:buNone/>
            </a:pPr>
            <a:endParaRPr lang="ru-RU" sz="2400" dirty="0"/>
          </a:p>
          <a:p>
            <a:pPr marL="0" indent="0">
              <a:buNone/>
            </a:pPr>
            <a:r>
              <a:rPr lang="en-US" sz="3200" u="sng" dirty="0"/>
              <a:t>You</a:t>
            </a:r>
            <a:r>
              <a:rPr lang="en-US" sz="3200" dirty="0"/>
              <a:t> will see Trafalgar Square if </a:t>
            </a:r>
            <a:r>
              <a:rPr lang="en-US" sz="3200" u="sng" dirty="0"/>
              <a:t>you</a:t>
            </a:r>
            <a:r>
              <a:rPr lang="en-US" sz="3200" dirty="0"/>
              <a:t> go to London.</a:t>
            </a:r>
            <a:endParaRPr lang="ru-RU" sz="3200" dirty="0"/>
          </a:p>
          <a:p>
            <a:pPr marL="0" indent="0">
              <a:buNone/>
            </a:pPr>
            <a:endParaRPr lang="ru-RU" sz="3200" dirty="0"/>
          </a:p>
          <a:p>
            <a:pPr marL="0" indent="0">
              <a:buNone/>
            </a:pPr>
            <a:r>
              <a:rPr lang="ru-RU" sz="3200" b="1" dirty="0">
                <a:solidFill>
                  <a:srgbClr val="FF0000"/>
                </a:solidFill>
              </a:rPr>
              <a:t>главная часть              придаточная часть</a:t>
            </a:r>
          </a:p>
          <a:p>
            <a:pPr marL="0" indent="0">
              <a:buNone/>
            </a:pPr>
            <a:r>
              <a:rPr lang="en-US" sz="3200" b="1" dirty="0">
                <a:solidFill>
                  <a:srgbClr val="FF0000"/>
                </a:solidFill>
              </a:rPr>
              <a:t>Future Simple                 Present Simple</a:t>
            </a:r>
            <a:endParaRPr lang="ru-RU" sz="32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ru-RU" sz="3200" dirty="0"/>
          </a:p>
          <a:p>
            <a:pPr marL="0" indent="0">
              <a:buNone/>
            </a:pPr>
            <a:endParaRPr lang="ru-RU" sz="3200" dirty="0"/>
          </a:p>
        </p:txBody>
      </p:sp>
      <p:cxnSp>
        <p:nvCxnSpPr>
          <p:cNvPr id="5" name="Прямая соединительная линия 4">
            <a:extLst>
              <a:ext uri="{FF2B5EF4-FFF2-40B4-BE49-F238E27FC236}">
                <a16:creationId xmlns:a16="http://schemas.microsoft.com/office/drawing/2014/main" id="{BC6EDA94-CEA4-4E75-8007-A0604C5E4FC3}"/>
              </a:ext>
            </a:extLst>
          </p:cNvPr>
          <p:cNvCxnSpPr/>
          <p:nvPr/>
        </p:nvCxnSpPr>
        <p:spPr>
          <a:xfrm>
            <a:off x="1747520" y="3647440"/>
            <a:ext cx="122936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>
            <a:extLst>
              <a:ext uri="{FF2B5EF4-FFF2-40B4-BE49-F238E27FC236}">
                <a16:creationId xmlns:a16="http://schemas.microsoft.com/office/drawing/2014/main" id="{13D35B95-D5B8-47A7-912F-38E6A974121F}"/>
              </a:ext>
            </a:extLst>
          </p:cNvPr>
          <p:cNvCxnSpPr/>
          <p:nvPr/>
        </p:nvCxnSpPr>
        <p:spPr>
          <a:xfrm>
            <a:off x="1747520" y="3759200"/>
            <a:ext cx="122936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id="{FDA90A4E-EDFB-45ED-B494-5682DE8EDE1F}"/>
              </a:ext>
            </a:extLst>
          </p:cNvPr>
          <p:cNvCxnSpPr/>
          <p:nvPr/>
        </p:nvCxnSpPr>
        <p:spPr>
          <a:xfrm>
            <a:off x="7741920" y="3647440"/>
            <a:ext cx="46736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>
            <a:extLst>
              <a:ext uri="{FF2B5EF4-FFF2-40B4-BE49-F238E27FC236}">
                <a16:creationId xmlns:a16="http://schemas.microsoft.com/office/drawing/2014/main" id="{1DBB00D9-FF14-405C-89B9-B737500CC400}"/>
              </a:ext>
            </a:extLst>
          </p:cNvPr>
          <p:cNvCxnSpPr/>
          <p:nvPr/>
        </p:nvCxnSpPr>
        <p:spPr>
          <a:xfrm>
            <a:off x="7741920" y="3738880"/>
            <a:ext cx="46736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6" name="Соединитель: уступ 5">
            <a:extLst>
              <a:ext uri="{FF2B5EF4-FFF2-40B4-BE49-F238E27FC236}">
                <a16:creationId xmlns:a16="http://schemas.microsoft.com/office/drawing/2014/main" id="{D07D5615-A52B-481B-BE44-F7918BF737AD}"/>
              </a:ext>
            </a:extLst>
          </p:cNvPr>
          <p:cNvCxnSpPr>
            <a:cxnSpLocks/>
          </p:cNvCxnSpPr>
          <p:nvPr/>
        </p:nvCxnSpPr>
        <p:spPr>
          <a:xfrm flipV="1">
            <a:off x="2448560" y="2865120"/>
            <a:ext cx="4155440" cy="264160"/>
          </a:xfrm>
          <a:prstGeom prst="bentConnector3">
            <a:avLst>
              <a:gd name="adj1" fmla="val 122"/>
            </a:avLst>
          </a:prstGeom>
          <a:ln w="38100">
            <a:solidFill>
              <a:srgbClr val="FF0000"/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3" name="Прямая со стрелкой 12">
            <a:extLst>
              <a:ext uri="{FF2B5EF4-FFF2-40B4-BE49-F238E27FC236}">
                <a16:creationId xmlns:a16="http://schemas.microsoft.com/office/drawing/2014/main" id="{6ED2D25E-42EA-4E8B-8999-EDD077077AC9}"/>
              </a:ext>
            </a:extLst>
          </p:cNvPr>
          <p:cNvCxnSpPr>
            <a:cxnSpLocks/>
          </p:cNvCxnSpPr>
          <p:nvPr/>
        </p:nvCxnSpPr>
        <p:spPr>
          <a:xfrm flipV="1">
            <a:off x="2225040" y="3891273"/>
            <a:ext cx="0" cy="44704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6" name="Прямая со стрелкой 15">
            <a:extLst>
              <a:ext uri="{FF2B5EF4-FFF2-40B4-BE49-F238E27FC236}">
                <a16:creationId xmlns:a16="http://schemas.microsoft.com/office/drawing/2014/main" id="{9CB719B5-B234-4032-AB84-FF9CB120E4C0}"/>
              </a:ext>
            </a:extLst>
          </p:cNvPr>
          <p:cNvCxnSpPr>
            <a:cxnSpLocks/>
          </p:cNvCxnSpPr>
          <p:nvPr/>
        </p:nvCxnSpPr>
        <p:spPr>
          <a:xfrm flipV="1">
            <a:off x="7914640" y="3891273"/>
            <a:ext cx="0" cy="44704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9312179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B254433-B0AC-4DAF-AEBD-6DBBB055F6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Сравни, что изменилось: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21C16FF0-4665-4B05-AB41-247037ADCDC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было: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47B2EA99-AB00-4B59-96C5-612264B3A87A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  <a:p>
            <a:r>
              <a:rPr lang="en-US" dirty="0"/>
              <a:t>You will see Trafalgar Square if you go to London.</a:t>
            </a:r>
            <a:endParaRPr lang="ru-RU" dirty="0"/>
          </a:p>
          <a:p>
            <a:endParaRPr lang="ru-RU" dirty="0"/>
          </a:p>
          <a:p>
            <a:endParaRPr lang="ru-RU" dirty="0"/>
          </a:p>
          <a:p>
            <a:r>
              <a:rPr lang="en-US" dirty="0"/>
              <a:t>John will join us when he comes to Moscow.</a:t>
            </a:r>
          </a:p>
          <a:p>
            <a:endParaRPr lang="en-US" dirty="0"/>
          </a:p>
          <a:p>
            <a:endParaRPr lang="en-US" dirty="0"/>
          </a:p>
          <a:p>
            <a:endParaRPr lang="ru-RU" dirty="0"/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6EEF2E8B-9866-45AC-AA54-795FD2C9D6B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ru-RU" dirty="0"/>
              <a:t>стало: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6DE737FC-3651-477B-9D5B-EB5E2C933794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en-US" dirty="0"/>
          </a:p>
          <a:p>
            <a:r>
              <a:rPr lang="en-US" dirty="0"/>
              <a:t>If you go to London you will see Trafalgar Square.</a:t>
            </a:r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When John comes </a:t>
            </a:r>
            <a:r>
              <a:rPr lang="en-US"/>
              <a:t>to Moscow </a:t>
            </a:r>
            <a:r>
              <a:rPr lang="en-US" dirty="0"/>
              <a:t>he will join us.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3536053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Равнобедренный треугольник 7">
            <a:extLst>
              <a:ext uri="{FF2B5EF4-FFF2-40B4-BE49-F238E27FC236}">
                <a16:creationId xmlns:a16="http://schemas.microsoft.com/office/drawing/2014/main" id="{A71BA428-329C-4DDA-9D85-25602B1DB1D9}"/>
              </a:ext>
            </a:extLst>
          </p:cNvPr>
          <p:cNvSpPr/>
          <p:nvPr/>
        </p:nvSpPr>
        <p:spPr>
          <a:xfrm>
            <a:off x="10546080" y="5232400"/>
            <a:ext cx="142240" cy="314960"/>
          </a:xfrm>
          <a:prstGeom prst="triangl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Равнобедренный треугольник 6">
            <a:extLst>
              <a:ext uri="{FF2B5EF4-FFF2-40B4-BE49-F238E27FC236}">
                <a16:creationId xmlns:a16="http://schemas.microsoft.com/office/drawing/2014/main" id="{910ABA82-4F6B-46A9-A2F2-95D666E386AF}"/>
              </a:ext>
            </a:extLst>
          </p:cNvPr>
          <p:cNvSpPr/>
          <p:nvPr/>
        </p:nvSpPr>
        <p:spPr>
          <a:xfrm>
            <a:off x="9103360" y="3637280"/>
            <a:ext cx="132080" cy="314960"/>
          </a:xfrm>
          <a:prstGeom prst="triangl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B254433-B0AC-4DAF-AEBD-6DBBB055F6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Сравни, что изменилось: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21C16FF0-4665-4B05-AB41-247037ADCDC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было: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47B2EA99-AB00-4B59-96C5-612264B3A87A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  <a:p>
            <a:r>
              <a:rPr lang="en-US" dirty="0"/>
              <a:t>You will see Trafalgar Square if you go to London.</a:t>
            </a:r>
            <a:endParaRPr lang="ru-RU" dirty="0"/>
          </a:p>
          <a:p>
            <a:endParaRPr lang="ru-RU" dirty="0"/>
          </a:p>
          <a:p>
            <a:endParaRPr lang="ru-RU" dirty="0"/>
          </a:p>
          <a:p>
            <a:r>
              <a:rPr lang="en-US" dirty="0"/>
              <a:t>John will join us when he comes to Moscow.</a:t>
            </a:r>
          </a:p>
          <a:p>
            <a:endParaRPr lang="en-US" dirty="0"/>
          </a:p>
          <a:p>
            <a:endParaRPr lang="en-US" dirty="0"/>
          </a:p>
          <a:p>
            <a:endParaRPr lang="ru-RU" dirty="0"/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6EEF2E8B-9866-45AC-AA54-795FD2C9D6B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ru-RU" dirty="0"/>
              <a:t>стало: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6DE737FC-3651-477B-9D5B-EB5E2C933794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en-US" dirty="0"/>
          </a:p>
          <a:p>
            <a:r>
              <a:rPr lang="en-US" dirty="0"/>
              <a:t>If you go to London, you will see Trafalgar Square.</a:t>
            </a:r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When John comes to Moscow, he will join us.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5420851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72ADA93-30BA-4113-95BC-9D61A39C9C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Учебник: правило стр. 20-21, 26-27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3B8BA1C1-C75D-4B08-AB7F-33A124ED2587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11378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3F70500-C2F3-47A2-AC5D-0F25311C5A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Придаточное времени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52D375E-7CD1-47D9-A3A7-027618B0BED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  <a:p>
            <a:pPr marL="0" indent="0">
              <a:buNone/>
            </a:pPr>
            <a:r>
              <a:rPr lang="en-US" sz="3200" dirty="0"/>
              <a:t>John will join us when he comes to Moscow.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19690930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3F70500-C2F3-47A2-AC5D-0F25311C5A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Придаточное времени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52D375E-7CD1-47D9-A3A7-027618B0BED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  <a:p>
            <a:pPr marL="0" indent="0">
              <a:buNone/>
            </a:pPr>
            <a:r>
              <a:rPr lang="en-US" sz="3200" u="sng" dirty="0"/>
              <a:t>John</a:t>
            </a:r>
            <a:r>
              <a:rPr lang="en-US" sz="3200" dirty="0"/>
              <a:t> will join us when </a:t>
            </a:r>
            <a:r>
              <a:rPr lang="en-US" sz="3200" u="sng" dirty="0"/>
              <a:t>he</a:t>
            </a:r>
            <a:r>
              <a:rPr lang="en-US" sz="3200" dirty="0"/>
              <a:t> comes to Moscow.</a:t>
            </a:r>
            <a:endParaRPr lang="ru-RU" sz="3200" dirty="0"/>
          </a:p>
        </p:txBody>
      </p:sp>
      <p:cxnSp>
        <p:nvCxnSpPr>
          <p:cNvPr id="5" name="Прямая соединительная линия 4">
            <a:extLst>
              <a:ext uri="{FF2B5EF4-FFF2-40B4-BE49-F238E27FC236}">
                <a16:creationId xmlns:a16="http://schemas.microsoft.com/office/drawing/2014/main" id="{E2226C6E-B6A0-4BAE-9167-567D72A877B3}"/>
              </a:ext>
            </a:extLst>
          </p:cNvPr>
          <p:cNvCxnSpPr/>
          <p:nvPr/>
        </p:nvCxnSpPr>
        <p:spPr>
          <a:xfrm>
            <a:off x="1911927" y="3519055"/>
            <a:ext cx="1256146" cy="0"/>
          </a:xfrm>
          <a:prstGeom prst="line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>
            <a:extLst>
              <a:ext uri="{FF2B5EF4-FFF2-40B4-BE49-F238E27FC236}">
                <a16:creationId xmlns:a16="http://schemas.microsoft.com/office/drawing/2014/main" id="{B341B672-DB7A-4F4B-8B2D-9C2EE591BBEE}"/>
              </a:ext>
            </a:extLst>
          </p:cNvPr>
          <p:cNvCxnSpPr/>
          <p:nvPr/>
        </p:nvCxnSpPr>
        <p:spPr>
          <a:xfrm>
            <a:off x="1911927" y="3602182"/>
            <a:ext cx="1256146" cy="0"/>
          </a:xfrm>
          <a:prstGeom prst="line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id="{2CE6101B-9DBB-487C-83A9-5C2DBB987D2B}"/>
              </a:ext>
            </a:extLst>
          </p:cNvPr>
          <p:cNvCxnSpPr/>
          <p:nvPr/>
        </p:nvCxnSpPr>
        <p:spPr>
          <a:xfrm>
            <a:off x="5781964" y="3519055"/>
            <a:ext cx="1200727" cy="0"/>
          </a:xfrm>
          <a:prstGeom prst="line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>
            <a:extLst>
              <a:ext uri="{FF2B5EF4-FFF2-40B4-BE49-F238E27FC236}">
                <a16:creationId xmlns:a16="http://schemas.microsoft.com/office/drawing/2014/main" id="{A7A0E1D2-62F1-4E75-9FC5-51F83895544F}"/>
              </a:ext>
            </a:extLst>
          </p:cNvPr>
          <p:cNvCxnSpPr>
            <a:cxnSpLocks/>
          </p:cNvCxnSpPr>
          <p:nvPr/>
        </p:nvCxnSpPr>
        <p:spPr>
          <a:xfrm>
            <a:off x="5781964" y="3602182"/>
            <a:ext cx="1191491" cy="0"/>
          </a:xfrm>
          <a:prstGeom prst="line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920366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Овал 11">
            <a:extLst>
              <a:ext uri="{FF2B5EF4-FFF2-40B4-BE49-F238E27FC236}">
                <a16:creationId xmlns:a16="http://schemas.microsoft.com/office/drawing/2014/main" id="{89E63F8D-C8DB-43B0-B065-32A48C1B34BC}"/>
              </a:ext>
            </a:extLst>
          </p:cNvPr>
          <p:cNvSpPr/>
          <p:nvPr/>
        </p:nvSpPr>
        <p:spPr>
          <a:xfrm>
            <a:off x="3799840" y="2865120"/>
            <a:ext cx="5730240" cy="975348"/>
          </a:xfrm>
          <a:prstGeom prst="ellipse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id="{BBBCF2F2-615D-4C13-AD2B-FDC003EC5CAF}"/>
              </a:ext>
            </a:extLst>
          </p:cNvPr>
          <p:cNvSpPr/>
          <p:nvPr/>
        </p:nvSpPr>
        <p:spPr>
          <a:xfrm>
            <a:off x="685800" y="2865120"/>
            <a:ext cx="3114040" cy="975348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3F70500-C2F3-47A2-AC5D-0F25311C5A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Придаточное времени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52D375E-7CD1-47D9-A3A7-027618B0BED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  <a:p>
            <a:pPr marL="0" indent="0">
              <a:buNone/>
            </a:pPr>
            <a:r>
              <a:rPr lang="en-US" sz="3200" u="sng" dirty="0"/>
              <a:t>John</a:t>
            </a:r>
            <a:r>
              <a:rPr lang="en-US" sz="3200" dirty="0"/>
              <a:t> will join us when </a:t>
            </a:r>
            <a:r>
              <a:rPr lang="en-US" sz="3200" u="sng" dirty="0"/>
              <a:t>he</a:t>
            </a:r>
            <a:r>
              <a:rPr lang="en-US" sz="3200" dirty="0"/>
              <a:t> comes to Moscow.</a:t>
            </a:r>
          </a:p>
          <a:p>
            <a:pPr marL="0" indent="0">
              <a:buNone/>
            </a:pPr>
            <a:endParaRPr lang="en-US" sz="3200" dirty="0"/>
          </a:p>
          <a:p>
            <a:pPr marL="0" indent="0">
              <a:buNone/>
            </a:pPr>
            <a:r>
              <a:rPr lang="ru-RU" sz="3200" dirty="0"/>
              <a:t>главная часть              придаточная часть</a:t>
            </a:r>
          </a:p>
        </p:txBody>
      </p:sp>
      <p:cxnSp>
        <p:nvCxnSpPr>
          <p:cNvPr id="5" name="Прямая соединительная линия 4">
            <a:extLst>
              <a:ext uri="{FF2B5EF4-FFF2-40B4-BE49-F238E27FC236}">
                <a16:creationId xmlns:a16="http://schemas.microsoft.com/office/drawing/2014/main" id="{E2226C6E-B6A0-4BAE-9167-567D72A877B3}"/>
              </a:ext>
            </a:extLst>
          </p:cNvPr>
          <p:cNvCxnSpPr/>
          <p:nvPr/>
        </p:nvCxnSpPr>
        <p:spPr>
          <a:xfrm>
            <a:off x="1911927" y="3519055"/>
            <a:ext cx="1256146" cy="0"/>
          </a:xfrm>
          <a:prstGeom prst="line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>
            <a:extLst>
              <a:ext uri="{FF2B5EF4-FFF2-40B4-BE49-F238E27FC236}">
                <a16:creationId xmlns:a16="http://schemas.microsoft.com/office/drawing/2014/main" id="{B341B672-DB7A-4F4B-8B2D-9C2EE591BBEE}"/>
              </a:ext>
            </a:extLst>
          </p:cNvPr>
          <p:cNvCxnSpPr/>
          <p:nvPr/>
        </p:nvCxnSpPr>
        <p:spPr>
          <a:xfrm>
            <a:off x="1911927" y="3602182"/>
            <a:ext cx="1256146" cy="0"/>
          </a:xfrm>
          <a:prstGeom prst="line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id="{2CE6101B-9DBB-487C-83A9-5C2DBB987D2B}"/>
              </a:ext>
            </a:extLst>
          </p:cNvPr>
          <p:cNvCxnSpPr/>
          <p:nvPr/>
        </p:nvCxnSpPr>
        <p:spPr>
          <a:xfrm>
            <a:off x="5781964" y="3519055"/>
            <a:ext cx="1200727" cy="0"/>
          </a:xfrm>
          <a:prstGeom prst="line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>
            <a:extLst>
              <a:ext uri="{FF2B5EF4-FFF2-40B4-BE49-F238E27FC236}">
                <a16:creationId xmlns:a16="http://schemas.microsoft.com/office/drawing/2014/main" id="{A7A0E1D2-62F1-4E75-9FC5-51F83895544F}"/>
              </a:ext>
            </a:extLst>
          </p:cNvPr>
          <p:cNvCxnSpPr>
            <a:cxnSpLocks/>
          </p:cNvCxnSpPr>
          <p:nvPr/>
        </p:nvCxnSpPr>
        <p:spPr>
          <a:xfrm>
            <a:off x="5781964" y="3602182"/>
            <a:ext cx="1191491" cy="0"/>
          </a:xfrm>
          <a:prstGeom prst="line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8" name="Прямая со стрелкой 7">
            <a:extLst>
              <a:ext uri="{FF2B5EF4-FFF2-40B4-BE49-F238E27FC236}">
                <a16:creationId xmlns:a16="http://schemas.microsoft.com/office/drawing/2014/main" id="{7FD57A4C-37FD-474D-835B-C5F0CC749391}"/>
              </a:ext>
            </a:extLst>
          </p:cNvPr>
          <p:cNvCxnSpPr>
            <a:cxnSpLocks/>
          </p:cNvCxnSpPr>
          <p:nvPr/>
        </p:nvCxnSpPr>
        <p:spPr>
          <a:xfrm flipV="1">
            <a:off x="1911927" y="3884828"/>
            <a:ext cx="0" cy="32141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4" name="Прямая со стрелкой 13">
            <a:extLst>
              <a:ext uri="{FF2B5EF4-FFF2-40B4-BE49-F238E27FC236}">
                <a16:creationId xmlns:a16="http://schemas.microsoft.com/office/drawing/2014/main" id="{889004E1-1A32-4AA8-BD15-66C55DAC87B9}"/>
              </a:ext>
            </a:extLst>
          </p:cNvPr>
          <p:cNvCxnSpPr>
            <a:cxnSpLocks/>
          </p:cNvCxnSpPr>
          <p:nvPr/>
        </p:nvCxnSpPr>
        <p:spPr>
          <a:xfrm flipV="1">
            <a:off x="6746240" y="3840468"/>
            <a:ext cx="0" cy="365772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476686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3F70500-C2F3-47A2-AC5D-0F25311C5A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Придаточное времени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52D375E-7CD1-47D9-A3A7-027618B0BED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                   </a:t>
            </a:r>
            <a:r>
              <a:rPr lang="ru-RU" dirty="0"/>
              <a:t>      когда?</a:t>
            </a:r>
            <a:endParaRPr lang="en-US" dirty="0"/>
          </a:p>
          <a:p>
            <a:endParaRPr lang="en-US" dirty="0"/>
          </a:p>
          <a:p>
            <a:pPr marL="0" indent="0">
              <a:buNone/>
            </a:pPr>
            <a:r>
              <a:rPr lang="en-US" sz="3200" u="sng" dirty="0"/>
              <a:t>John</a:t>
            </a:r>
            <a:r>
              <a:rPr lang="en-US" sz="3200" dirty="0"/>
              <a:t> will join us when </a:t>
            </a:r>
            <a:r>
              <a:rPr lang="en-US" sz="3200" u="sng" dirty="0"/>
              <a:t>he</a:t>
            </a:r>
            <a:r>
              <a:rPr lang="en-US" sz="3200" dirty="0"/>
              <a:t> comes to Moscow.</a:t>
            </a:r>
            <a:endParaRPr lang="ru-RU" sz="3200" dirty="0"/>
          </a:p>
        </p:txBody>
      </p:sp>
      <p:cxnSp>
        <p:nvCxnSpPr>
          <p:cNvPr id="5" name="Прямая соединительная линия 4">
            <a:extLst>
              <a:ext uri="{FF2B5EF4-FFF2-40B4-BE49-F238E27FC236}">
                <a16:creationId xmlns:a16="http://schemas.microsoft.com/office/drawing/2014/main" id="{E2226C6E-B6A0-4BAE-9167-567D72A877B3}"/>
              </a:ext>
            </a:extLst>
          </p:cNvPr>
          <p:cNvCxnSpPr/>
          <p:nvPr/>
        </p:nvCxnSpPr>
        <p:spPr>
          <a:xfrm>
            <a:off x="1911927" y="3519055"/>
            <a:ext cx="1256146" cy="0"/>
          </a:xfrm>
          <a:prstGeom prst="line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>
            <a:extLst>
              <a:ext uri="{FF2B5EF4-FFF2-40B4-BE49-F238E27FC236}">
                <a16:creationId xmlns:a16="http://schemas.microsoft.com/office/drawing/2014/main" id="{B341B672-DB7A-4F4B-8B2D-9C2EE591BBEE}"/>
              </a:ext>
            </a:extLst>
          </p:cNvPr>
          <p:cNvCxnSpPr/>
          <p:nvPr/>
        </p:nvCxnSpPr>
        <p:spPr>
          <a:xfrm>
            <a:off x="1911927" y="3602182"/>
            <a:ext cx="1256146" cy="0"/>
          </a:xfrm>
          <a:prstGeom prst="line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id="{2CE6101B-9DBB-487C-83A9-5C2DBB987D2B}"/>
              </a:ext>
            </a:extLst>
          </p:cNvPr>
          <p:cNvCxnSpPr/>
          <p:nvPr/>
        </p:nvCxnSpPr>
        <p:spPr>
          <a:xfrm>
            <a:off x="5781964" y="3519055"/>
            <a:ext cx="1200727" cy="0"/>
          </a:xfrm>
          <a:prstGeom prst="line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>
            <a:extLst>
              <a:ext uri="{FF2B5EF4-FFF2-40B4-BE49-F238E27FC236}">
                <a16:creationId xmlns:a16="http://schemas.microsoft.com/office/drawing/2014/main" id="{A7A0E1D2-62F1-4E75-9FC5-51F83895544F}"/>
              </a:ext>
            </a:extLst>
          </p:cNvPr>
          <p:cNvCxnSpPr>
            <a:cxnSpLocks/>
          </p:cNvCxnSpPr>
          <p:nvPr/>
        </p:nvCxnSpPr>
        <p:spPr>
          <a:xfrm>
            <a:off x="5781964" y="3602182"/>
            <a:ext cx="1191491" cy="0"/>
          </a:xfrm>
          <a:prstGeom prst="line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6" name="Соединитель: уступ 5">
            <a:extLst>
              <a:ext uri="{FF2B5EF4-FFF2-40B4-BE49-F238E27FC236}">
                <a16:creationId xmlns:a16="http://schemas.microsoft.com/office/drawing/2014/main" id="{A0F728BF-31D5-4F9F-B125-A4EBBA69FC32}"/>
              </a:ext>
            </a:extLst>
          </p:cNvPr>
          <p:cNvCxnSpPr>
            <a:cxnSpLocks/>
          </p:cNvCxnSpPr>
          <p:nvPr/>
        </p:nvCxnSpPr>
        <p:spPr>
          <a:xfrm flipV="1">
            <a:off x="2493818" y="2678545"/>
            <a:ext cx="1810327" cy="304800"/>
          </a:xfrm>
          <a:prstGeom prst="bentConnector3">
            <a:avLst>
              <a:gd name="adj1" fmla="val -510"/>
            </a:avLst>
          </a:prstGeom>
          <a:ln w="41275" cmpd="sng">
            <a:solidFill>
              <a:srgbClr val="FF0000"/>
            </a:solidFill>
            <a:headEnd w="lg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109220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>
            <a:extLst>
              <a:ext uri="{FF2B5EF4-FFF2-40B4-BE49-F238E27FC236}">
                <a16:creationId xmlns:a16="http://schemas.microsoft.com/office/drawing/2014/main" id="{56677437-79A6-4DC6-AFD5-9E0582450E30}"/>
              </a:ext>
            </a:extLst>
          </p:cNvPr>
          <p:cNvSpPr/>
          <p:nvPr/>
        </p:nvSpPr>
        <p:spPr>
          <a:xfrm>
            <a:off x="3830320" y="2983345"/>
            <a:ext cx="1191491" cy="694563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3F70500-C2F3-47A2-AC5D-0F25311C5A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Придаточное времени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52D375E-7CD1-47D9-A3A7-027618B0BED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                   </a:t>
            </a:r>
            <a:r>
              <a:rPr lang="ru-RU" dirty="0"/>
              <a:t>      когда?</a:t>
            </a:r>
            <a:endParaRPr lang="en-US" dirty="0"/>
          </a:p>
          <a:p>
            <a:endParaRPr lang="en-US" dirty="0"/>
          </a:p>
          <a:p>
            <a:pPr marL="0" indent="0">
              <a:buNone/>
            </a:pPr>
            <a:r>
              <a:rPr lang="en-US" sz="3200" u="sng" dirty="0"/>
              <a:t>John</a:t>
            </a:r>
            <a:r>
              <a:rPr lang="en-US" sz="3200" dirty="0"/>
              <a:t> will join us when </a:t>
            </a:r>
            <a:r>
              <a:rPr lang="en-US" sz="3200" u="sng" dirty="0"/>
              <a:t>he</a:t>
            </a:r>
            <a:r>
              <a:rPr lang="en-US" sz="3200" dirty="0"/>
              <a:t> comes to Moscow.</a:t>
            </a:r>
            <a:endParaRPr lang="ru-RU" sz="3200" dirty="0"/>
          </a:p>
          <a:p>
            <a:pPr marL="0" indent="0">
              <a:buNone/>
            </a:pPr>
            <a:endParaRPr lang="ru-RU" sz="3200" dirty="0"/>
          </a:p>
          <a:p>
            <a:pPr marL="0" indent="0">
              <a:buNone/>
            </a:pPr>
            <a:endParaRPr lang="ru-RU" sz="2400" dirty="0"/>
          </a:p>
          <a:p>
            <a:pPr marL="0" indent="0">
              <a:buNone/>
            </a:pPr>
            <a:endParaRPr lang="ru-RU" sz="3200" dirty="0"/>
          </a:p>
        </p:txBody>
      </p:sp>
      <p:cxnSp>
        <p:nvCxnSpPr>
          <p:cNvPr id="5" name="Прямая соединительная линия 4">
            <a:extLst>
              <a:ext uri="{FF2B5EF4-FFF2-40B4-BE49-F238E27FC236}">
                <a16:creationId xmlns:a16="http://schemas.microsoft.com/office/drawing/2014/main" id="{E2226C6E-B6A0-4BAE-9167-567D72A877B3}"/>
              </a:ext>
            </a:extLst>
          </p:cNvPr>
          <p:cNvCxnSpPr/>
          <p:nvPr/>
        </p:nvCxnSpPr>
        <p:spPr>
          <a:xfrm>
            <a:off x="1911927" y="3519055"/>
            <a:ext cx="1256146" cy="0"/>
          </a:xfrm>
          <a:prstGeom prst="line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>
            <a:extLst>
              <a:ext uri="{FF2B5EF4-FFF2-40B4-BE49-F238E27FC236}">
                <a16:creationId xmlns:a16="http://schemas.microsoft.com/office/drawing/2014/main" id="{B341B672-DB7A-4F4B-8B2D-9C2EE591BBEE}"/>
              </a:ext>
            </a:extLst>
          </p:cNvPr>
          <p:cNvCxnSpPr/>
          <p:nvPr/>
        </p:nvCxnSpPr>
        <p:spPr>
          <a:xfrm>
            <a:off x="1911927" y="3602182"/>
            <a:ext cx="1256146" cy="0"/>
          </a:xfrm>
          <a:prstGeom prst="line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id="{2CE6101B-9DBB-487C-83A9-5C2DBB987D2B}"/>
              </a:ext>
            </a:extLst>
          </p:cNvPr>
          <p:cNvCxnSpPr/>
          <p:nvPr/>
        </p:nvCxnSpPr>
        <p:spPr>
          <a:xfrm>
            <a:off x="5781964" y="3519055"/>
            <a:ext cx="1200727" cy="0"/>
          </a:xfrm>
          <a:prstGeom prst="line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>
            <a:extLst>
              <a:ext uri="{FF2B5EF4-FFF2-40B4-BE49-F238E27FC236}">
                <a16:creationId xmlns:a16="http://schemas.microsoft.com/office/drawing/2014/main" id="{A7A0E1D2-62F1-4E75-9FC5-51F83895544F}"/>
              </a:ext>
            </a:extLst>
          </p:cNvPr>
          <p:cNvCxnSpPr>
            <a:cxnSpLocks/>
          </p:cNvCxnSpPr>
          <p:nvPr/>
        </p:nvCxnSpPr>
        <p:spPr>
          <a:xfrm>
            <a:off x="5781964" y="3602182"/>
            <a:ext cx="1191491" cy="0"/>
          </a:xfrm>
          <a:prstGeom prst="line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6" name="Соединитель: уступ 5">
            <a:extLst>
              <a:ext uri="{FF2B5EF4-FFF2-40B4-BE49-F238E27FC236}">
                <a16:creationId xmlns:a16="http://schemas.microsoft.com/office/drawing/2014/main" id="{A0F728BF-31D5-4F9F-B125-A4EBBA69FC32}"/>
              </a:ext>
            </a:extLst>
          </p:cNvPr>
          <p:cNvCxnSpPr>
            <a:cxnSpLocks/>
          </p:cNvCxnSpPr>
          <p:nvPr/>
        </p:nvCxnSpPr>
        <p:spPr>
          <a:xfrm flipV="1">
            <a:off x="2493818" y="2678545"/>
            <a:ext cx="1810327" cy="304800"/>
          </a:xfrm>
          <a:prstGeom prst="bentConnector3">
            <a:avLst>
              <a:gd name="adj1" fmla="val -510"/>
            </a:avLst>
          </a:prstGeom>
          <a:ln w="41275" cmpd="sng">
            <a:solidFill>
              <a:srgbClr val="FF0000"/>
            </a:solidFill>
            <a:headEnd w="lg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4726506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55FD0E0D-C87B-4448-8BEF-9F4CAB1787E7}"/>
              </a:ext>
            </a:extLst>
          </p:cNvPr>
          <p:cNvSpPr/>
          <p:nvPr/>
        </p:nvSpPr>
        <p:spPr>
          <a:xfrm>
            <a:off x="5648960" y="2983345"/>
            <a:ext cx="1422400" cy="78601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9BBDA591-0C24-4067-A35B-02031A75C2DA}"/>
              </a:ext>
            </a:extLst>
          </p:cNvPr>
          <p:cNvSpPr/>
          <p:nvPr/>
        </p:nvSpPr>
        <p:spPr>
          <a:xfrm>
            <a:off x="1757680" y="2983345"/>
            <a:ext cx="1544320" cy="78601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Овал 3">
            <a:extLst>
              <a:ext uri="{FF2B5EF4-FFF2-40B4-BE49-F238E27FC236}">
                <a16:creationId xmlns:a16="http://schemas.microsoft.com/office/drawing/2014/main" id="{56677437-79A6-4DC6-AFD5-9E0582450E30}"/>
              </a:ext>
            </a:extLst>
          </p:cNvPr>
          <p:cNvSpPr/>
          <p:nvPr/>
        </p:nvSpPr>
        <p:spPr>
          <a:xfrm>
            <a:off x="3830320" y="2983345"/>
            <a:ext cx="1191491" cy="694563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3F70500-C2F3-47A2-AC5D-0F25311C5A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Придаточное времени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52D375E-7CD1-47D9-A3A7-027618B0BED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                   </a:t>
            </a:r>
            <a:r>
              <a:rPr lang="ru-RU" dirty="0"/>
              <a:t>      когда?</a:t>
            </a:r>
            <a:endParaRPr lang="en-US" dirty="0"/>
          </a:p>
          <a:p>
            <a:endParaRPr lang="en-US" dirty="0"/>
          </a:p>
          <a:p>
            <a:pPr marL="0" indent="0">
              <a:buNone/>
            </a:pPr>
            <a:r>
              <a:rPr lang="en-US" sz="3200" u="sng" dirty="0"/>
              <a:t>John</a:t>
            </a:r>
            <a:r>
              <a:rPr lang="en-US" sz="3200" dirty="0"/>
              <a:t> will join us when </a:t>
            </a:r>
            <a:r>
              <a:rPr lang="en-US" sz="3200" u="sng" dirty="0"/>
              <a:t>he</a:t>
            </a:r>
            <a:r>
              <a:rPr lang="en-US" sz="3200" dirty="0"/>
              <a:t> comes to Moscow.</a:t>
            </a:r>
            <a:endParaRPr lang="ru-RU" sz="3200" dirty="0"/>
          </a:p>
          <a:p>
            <a:pPr marL="0" indent="0">
              <a:buNone/>
            </a:pPr>
            <a:endParaRPr lang="ru-RU" sz="3200" dirty="0"/>
          </a:p>
          <a:p>
            <a:pPr marL="0" indent="0">
              <a:buNone/>
            </a:pPr>
            <a:endParaRPr lang="ru-RU" sz="3200" dirty="0"/>
          </a:p>
          <a:p>
            <a:pPr marL="0" indent="0">
              <a:buNone/>
            </a:pPr>
            <a:endParaRPr lang="ru-RU" sz="2400" dirty="0"/>
          </a:p>
          <a:p>
            <a:pPr marL="0" indent="0">
              <a:buNone/>
            </a:pPr>
            <a:endParaRPr lang="ru-RU" sz="3200" dirty="0"/>
          </a:p>
        </p:txBody>
      </p:sp>
      <p:cxnSp>
        <p:nvCxnSpPr>
          <p:cNvPr id="5" name="Прямая соединительная линия 4">
            <a:extLst>
              <a:ext uri="{FF2B5EF4-FFF2-40B4-BE49-F238E27FC236}">
                <a16:creationId xmlns:a16="http://schemas.microsoft.com/office/drawing/2014/main" id="{E2226C6E-B6A0-4BAE-9167-567D72A877B3}"/>
              </a:ext>
            </a:extLst>
          </p:cNvPr>
          <p:cNvCxnSpPr/>
          <p:nvPr/>
        </p:nvCxnSpPr>
        <p:spPr>
          <a:xfrm>
            <a:off x="1911927" y="3519055"/>
            <a:ext cx="1256146" cy="0"/>
          </a:xfrm>
          <a:prstGeom prst="line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>
            <a:extLst>
              <a:ext uri="{FF2B5EF4-FFF2-40B4-BE49-F238E27FC236}">
                <a16:creationId xmlns:a16="http://schemas.microsoft.com/office/drawing/2014/main" id="{B341B672-DB7A-4F4B-8B2D-9C2EE591BBEE}"/>
              </a:ext>
            </a:extLst>
          </p:cNvPr>
          <p:cNvCxnSpPr/>
          <p:nvPr/>
        </p:nvCxnSpPr>
        <p:spPr>
          <a:xfrm>
            <a:off x="1911927" y="3602182"/>
            <a:ext cx="1256146" cy="0"/>
          </a:xfrm>
          <a:prstGeom prst="line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id="{2CE6101B-9DBB-487C-83A9-5C2DBB987D2B}"/>
              </a:ext>
            </a:extLst>
          </p:cNvPr>
          <p:cNvCxnSpPr/>
          <p:nvPr/>
        </p:nvCxnSpPr>
        <p:spPr>
          <a:xfrm>
            <a:off x="5781964" y="3519055"/>
            <a:ext cx="1200727" cy="0"/>
          </a:xfrm>
          <a:prstGeom prst="line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>
            <a:extLst>
              <a:ext uri="{FF2B5EF4-FFF2-40B4-BE49-F238E27FC236}">
                <a16:creationId xmlns:a16="http://schemas.microsoft.com/office/drawing/2014/main" id="{A7A0E1D2-62F1-4E75-9FC5-51F83895544F}"/>
              </a:ext>
            </a:extLst>
          </p:cNvPr>
          <p:cNvCxnSpPr>
            <a:cxnSpLocks/>
          </p:cNvCxnSpPr>
          <p:nvPr/>
        </p:nvCxnSpPr>
        <p:spPr>
          <a:xfrm>
            <a:off x="5781964" y="3602182"/>
            <a:ext cx="1191491" cy="0"/>
          </a:xfrm>
          <a:prstGeom prst="line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6" name="Соединитель: уступ 5">
            <a:extLst>
              <a:ext uri="{FF2B5EF4-FFF2-40B4-BE49-F238E27FC236}">
                <a16:creationId xmlns:a16="http://schemas.microsoft.com/office/drawing/2014/main" id="{A0F728BF-31D5-4F9F-B125-A4EBBA69FC32}"/>
              </a:ext>
            </a:extLst>
          </p:cNvPr>
          <p:cNvCxnSpPr>
            <a:cxnSpLocks/>
          </p:cNvCxnSpPr>
          <p:nvPr/>
        </p:nvCxnSpPr>
        <p:spPr>
          <a:xfrm flipV="1">
            <a:off x="2493818" y="2678545"/>
            <a:ext cx="1810327" cy="304800"/>
          </a:xfrm>
          <a:prstGeom prst="bentConnector3">
            <a:avLst>
              <a:gd name="adj1" fmla="val -510"/>
            </a:avLst>
          </a:prstGeom>
          <a:ln w="41275" cmpd="sng">
            <a:solidFill>
              <a:srgbClr val="FF0000"/>
            </a:solidFill>
            <a:headEnd w="lg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0815312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55FD0E0D-C87B-4448-8BEF-9F4CAB1787E7}"/>
              </a:ext>
            </a:extLst>
          </p:cNvPr>
          <p:cNvSpPr/>
          <p:nvPr/>
        </p:nvSpPr>
        <p:spPr>
          <a:xfrm>
            <a:off x="5648960" y="2983345"/>
            <a:ext cx="1422400" cy="78601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9BBDA591-0C24-4067-A35B-02031A75C2DA}"/>
              </a:ext>
            </a:extLst>
          </p:cNvPr>
          <p:cNvSpPr/>
          <p:nvPr/>
        </p:nvSpPr>
        <p:spPr>
          <a:xfrm>
            <a:off x="1757680" y="2983345"/>
            <a:ext cx="1544320" cy="78601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Овал 3">
            <a:extLst>
              <a:ext uri="{FF2B5EF4-FFF2-40B4-BE49-F238E27FC236}">
                <a16:creationId xmlns:a16="http://schemas.microsoft.com/office/drawing/2014/main" id="{56677437-79A6-4DC6-AFD5-9E0582450E30}"/>
              </a:ext>
            </a:extLst>
          </p:cNvPr>
          <p:cNvSpPr/>
          <p:nvPr/>
        </p:nvSpPr>
        <p:spPr>
          <a:xfrm>
            <a:off x="3830320" y="2983345"/>
            <a:ext cx="1191491" cy="694563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3F70500-C2F3-47A2-AC5D-0F25311C5A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Придаточное времени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52D375E-7CD1-47D9-A3A7-027618B0BED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                   </a:t>
            </a:r>
            <a:r>
              <a:rPr lang="ru-RU" dirty="0"/>
              <a:t>      когда?</a:t>
            </a:r>
            <a:endParaRPr lang="en-US" dirty="0"/>
          </a:p>
          <a:p>
            <a:endParaRPr lang="en-US" dirty="0"/>
          </a:p>
          <a:p>
            <a:pPr marL="0" indent="0">
              <a:buNone/>
            </a:pPr>
            <a:r>
              <a:rPr lang="en-US" sz="3200" u="sng" dirty="0"/>
              <a:t>John</a:t>
            </a:r>
            <a:r>
              <a:rPr lang="en-US" sz="3200" dirty="0"/>
              <a:t> will join us when </a:t>
            </a:r>
            <a:r>
              <a:rPr lang="en-US" sz="3200" u="sng" dirty="0"/>
              <a:t>he</a:t>
            </a:r>
            <a:r>
              <a:rPr lang="en-US" sz="3200" dirty="0"/>
              <a:t> comes to Moscow.</a:t>
            </a:r>
            <a:endParaRPr lang="ru-RU" sz="3200" dirty="0"/>
          </a:p>
          <a:p>
            <a:pPr marL="0" indent="0">
              <a:buNone/>
            </a:pPr>
            <a:endParaRPr lang="ru-RU" sz="3200" dirty="0"/>
          </a:p>
          <a:p>
            <a:pPr marL="0" indent="0">
              <a:buNone/>
            </a:pPr>
            <a:r>
              <a:rPr lang="ru-RU" sz="3200" b="1" dirty="0">
                <a:solidFill>
                  <a:srgbClr val="FF0000"/>
                </a:solidFill>
              </a:rPr>
              <a:t>главная часть              придаточная часть</a:t>
            </a:r>
          </a:p>
          <a:p>
            <a:pPr marL="0" indent="0">
              <a:buNone/>
            </a:pPr>
            <a:r>
              <a:rPr lang="en-US" sz="3200" b="1" dirty="0">
                <a:solidFill>
                  <a:srgbClr val="FF0000"/>
                </a:solidFill>
              </a:rPr>
              <a:t>Future Simple                 Present Simple</a:t>
            </a:r>
            <a:endParaRPr lang="ru-RU" sz="32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ru-RU" sz="2400" dirty="0"/>
          </a:p>
          <a:p>
            <a:pPr marL="0" indent="0">
              <a:buNone/>
            </a:pPr>
            <a:endParaRPr lang="ru-RU" sz="3200" dirty="0"/>
          </a:p>
        </p:txBody>
      </p:sp>
      <p:cxnSp>
        <p:nvCxnSpPr>
          <p:cNvPr id="5" name="Прямая соединительная линия 4">
            <a:extLst>
              <a:ext uri="{FF2B5EF4-FFF2-40B4-BE49-F238E27FC236}">
                <a16:creationId xmlns:a16="http://schemas.microsoft.com/office/drawing/2014/main" id="{E2226C6E-B6A0-4BAE-9167-567D72A877B3}"/>
              </a:ext>
            </a:extLst>
          </p:cNvPr>
          <p:cNvCxnSpPr/>
          <p:nvPr/>
        </p:nvCxnSpPr>
        <p:spPr>
          <a:xfrm>
            <a:off x="1911927" y="3519055"/>
            <a:ext cx="1256146" cy="0"/>
          </a:xfrm>
          <a:prstGeom prst="line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>
            <a:extLst>
              <a:ext uri="{FF2B5EF4-FFF2-40B4-BE49-F238E27FC236}">
                <a16:creationId xmlns:a16="http://schemas.microsoft.com/office/drawing/2014/main" id="{B341B672-DB7A-4F4B-8B2D-9C2EE591BBEE}"/>
              </a:ext>
            </a:extLst>
          </p:cNvPr>
          <p:cNvCxnSpPr/>
          <p:nvPr/>
        </p:nvCxnSpPr>
        <p:spPr>
          <a:xfrm>
            <a:off x="1911927" y="3602182"/>
            <a:ext cx="1256146" cy="0"/>
          </a:xfrm>
          <a:prstGeom prst="line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id="{2CE6101B-9DBB-487C-83A9-5C2DBB987D2B}"/>
              </a:ext>
            </a:extLst>
          </p:cNvPr>
          <p:cNvCxnSpPr/>
          <p:nvPr/>
        </p:nvCxnSpPr>
        <p:spPr>
          <a:xfrm>
            <a:off x="5781964" y="3519055"/>
            <a:ext cx="1200727" cy="0"/>
          </a:xfrm>
          <a:prstGeom prst="line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>
            <a:extLst>
              <a:ext uri="{FF2B5EF4-FFF2-40B4-BE49-F238E27FC236}">
                <a16:creationId xmlns:a16="http://schemas.microsoft.com/office/drawing/2014/main" id="{A7A0E1D2-62F1-4E75-9FC5-51F83895544F}"/>
              </a:ext>
            </a:extLst>
          </p:cNvPr>
          <p:cNvCxnSpPr>
            <a:cxnSpLocks/>
          </p:cNvCxnSpPr>
          <p:nvPr/>
        </p:nvCxnSpPr>
        <p:spPr>
          <a:xfrm>
            <a:off x="5781964" y="3602182"/>
            <a:ext cx="1191491" cy="0"/>
          </a:xfrm>
          <a:prstGeom prst="line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6" name="Соединитель: уступ 5">
            <a:extLst>
              <a:ext uri="{FF2B5EF4-FFF2-40B4-BE49-F238E27FC236}">
                <a16:creationId xmlns:a16="http://schemas.microsoft.com/office/drawing/2014/main" id="{A0F728BF-31D5-4F9F-B125-A4EBBA69FC32}"/>
              </a:ext>
            </a:extLst>
          </p:cNvPr>
          <p:cNvCxnSpPr>
            <a:cxnSpLocks/>
          </p:cNvCxnSpPr>
          <p:nvPr/>
        </p:nvCxnSpPr>
        <p:spPr>
          <a:xfrm flipV="1">
            <a:off x="2493818" y="2678545"/>
            <a:ext cx="1810327" cy="304800"/>
          </a:xfrm>
          <a:prstGeom prst="bentConnector3">
            <a:avLst>
              <a:gd name="adj1" fmla="val -510"/>
            </a:avLst>
          </a:prstGeom>
          <a:ln w="41275" cmpd="sng">
            <a:solidFill>
              <a:srgbClr val="FF0000"/>
            </a:solidFill>
            <a:headEnd w="lg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>
            <a:extLst>
              <a:ext uri="{FF2B5EF4-FFF2-40B4-BE49-F238E27FC236}">
                <a16:creationId xmlns:a16="http://schemas.microsoft.com/office/drawing/2014/main" id="{CD9188AB-EA08-4E99-8556-F1B4AE45BE3E}"/>
              </a:ext>
            </a:extLst>
          </p:cNvPr>
          <p:cNvCxnSpPr>
            <a:cxnSpLocks/>
          </p:cNvCxnSpPr>
          <p:nvPr/>
        </p:nvCxnSpPr>
        <p:spPr>
          <a:xfrm flipV="1">
            <a:off x="2493818" y="3874656"/>
            <a:ext cx="0" cy="311264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6" name="Прямая со стрелкой 15">
            <a:extLst>
              <a:ext uri="{FF2B5EF4-FFF2-40B4-BE49-F238E27FC236}">
                <a16:creationId xmlns:a16="http://schemas.microsoft.com/office/drawing/2014/main" id="{360636A3-8289-4878-A76A-43459D3ECB61}"/>
              </a:ext>
            </a:extLst>
          </p:cNvPr>
          <p:cNvCxnSpPr>
            <a:cxnSpLocks/>
          </p:cNvCxnSpPr>
          <p:nvPr/>
        </p:nvCxnSpPr>
        <p:spPr>
          <a:xfrm flipV="1">
            <a:off x="6289040" y="3874656"/>
            <a:ext cx="0" cy="372224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326157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3F70500-C2F3-47A2-AC5D-0F25311C5A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Придаточное времени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52D375E-7CD1-47D9-A3A7-027618B0BED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dirty="0"/>
              <a:t>Союзы, с которых могут начинаться придаточные времени: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US" sz="3200" dirty="0"/>
              <a:t>when – </a:t>
            </a:r>
            <a:r>
              <a:rPr lang="ru-RU" sz="3200" dirty="0"/>
              <a:t>когда</a:t>
            </a:r>
            <a:endParaRPr lang="en-US" sz="3200" dirty="0"/>
          </a:p>
          <a:p>
            <a:pPr>
              <a:buFont typeface="Wingdings" panose="05000000000000000000" pitchFamily="2" charset="2"/>
              <a:buChar char="ü"/>
            </a:pPr>
            <a:r>
              <a:rPr lang="en-US" sz="3200" dirty="0"/>
              <a:t>before – </a:t>
            </a:r>
            <a:r>
              <a:rPr lang="ru-RU" sz="3200" dirty="0"/>
              <a:t>до того, как</a:t>
            </a:r>
            <a:endParaRPr lang="en-US" sz="3200" dirty="0"/>
          </a:p>
          <a:p>
            <a:pPr>
              <a:buFont typeface="Wingdings" panose="05000000000000000000" pitchFamily="2" charset="2"/>
              <a:buChar char="ü"/>
            </a:pPr>
            <a:r>
              <a:rPr lang="en-US" sz="3200" dirty="0"/>
              <a:t>after – </a:t>
            </a:r>
            <a:r>
              <a:rPr lang="ru-RU" sz="3200" dirty="0"/>
              <a:t>после того, как</a:t>
            </a:r>
            <a:endParaRPr lang="en-US" sz="3200" dirty="0"/>
          </a:p>
          <a:p>
            <a:pPr>
              <a:buFont typeface="Wingdings" panose="05000000000000000000" pitchFamily="2" charset="2"/>
              <a:buChar char="ü"/>
            </a:pPr>
            <a:r>
              <a:rPr lang="en-US" sz="3200" dirty="0"/>
              <a:t>until/till – </a:t>
            </a:r>
            <a:r>
              <a:rPr lang="ru-RU" sz="3200" dirty="0"/>
              <a:t>до тех пор, пока</a:t>
            </a:r>
            <a:endParaRPr lang="en-US" sz="3200" dirty="0"/>
          </a:p>
          <a:p>
            <a:pPr>
              <a:buFont typeface="Wingdings" panose="05000000000000000000" pitchFamily="2" charset="2"/>
              <a:buChar char="ü"/>
            </a:pPr>
            <a:r>
              <a:rPr lang="en-US" sz="3200" dirty="0"/>
              <a:t>as soon as – </a:t>
            </a:r>
            <a:r>
              <a:rPr lang="ru-RU" sz="3200" dirty="0"/>
              <a:t>как только</a:t>
            </a:r>
          </a:p>
          <a:p>
            <a:pPr marL="0" indent="0">
              <a:buNone/>
            </a:pPr>
            <a:endParaRPr lang="ru-RU" sz="2400" dirty="0"/>
          </a:p>
          <a:p>
            <a:pPr marL="0" indent="0">
              <a:buNone/>
            </a:pP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1643737445"/>
      </p:ext>
    </p:extLst>
  </p:cSld>
  <p:clrMapOvr>
    <a:masterClrMapping/>
  </p:clrMapOvr>
</p:sld>
</file>

<file path=ppt/theme/theme1.xml><?xml version="1.0" encoding="utf-8"?>
<a:theme xmlns:a="http://schemas.openxmlformats.org/drawingml/2006/main" name="След самолета">
  <a:themeElements>
    <a:clrScheme name="Vapor Trail">
      <a:dk1>
        <a:sysClr val="windowText" lastClr="000000"/>
      </a:dk1>
      <a:lt1>
        <a:sysClr val="window" lastClr="FFFFFF"/>
      </a:lt1>
      <a:dk2>
        <a:srgbClr val="454545"/>
      </a:dk2>
      <a:lt2>
        <a:srgbClr val="DADADA"/>
      </a:lt2>
      <a:accent1>
        <a:srgbClr val="C4220D"/>
      </a:accent1>
      <a:accent2>
        <a:srgbClr val="EB7712"/>
      </a:accent2>
      <a:accent3>
        <a:srgbClr val="ECBD31"/>
      </a:accent3>
      <a:accent4>
        <a:srgbClr val="92CE4A"/>
      </a:accent4>
      <a:accent5>
        <a:srgbClr val="50CFB4"/>
      </a:accent5>
      <a:accent6>
        <a:srgbClr val="0D8EC5"/>
      </a:accent6>
      <a:hlink>
        <a:srgbClr val="EA5A0C"/>
      </a:hlink>
      <a:folHlink>
        <a:srgbClr val="F09D3A"/>
      </a:folHlink>
    </a:clrScheme>
    <a:fontScheme name="Vapor Trail">
      <a:maj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Vapor Trail">
      <a:fillStyleLst>
        <a:solidFill>
          <a:schemeClr val="phClr"/>
        </a:solidFill>
        <a:gradFill rotWithShape="1">
          <a:gsLst>
            <a:gs pos="0">
              <a:schemeClr val="phClr">
                <a:tint val="69000"/>
                <a:alpha val="100000"/>
                <a:satMod val="109000"/>
                <a:lumMod val="110000"/>
              </a:schemeClr>
            </a:gs>
            <a:gs pos="52000">
              <a:schemeClr val="phClr">
                <a:tint val="74000"/>
                <a:satMod val="100000"/>
                <a:lumMod val="104000"/>
              </a:schemeClr>
            </a:gs>
            <a:gs pos="100000">
              <a:schemeClr val="phClr">
                <a:tint val="78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00000"/>
                <a:lumMod val="104000"/>
              </a:schemeClr>
            </a:gs>
            <a:gs pos="78000">
              <a:schemeClr val="phClr">
                <a:shade val="100000"/>
                <a:satMod val="11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threePt" dir="t"/>
          </a:scene3d>
          <a:sp3d>
            <a:bevelT w="25400" h="12700"/>
          </a:sp3d>
        </a:effectStyle>
        <a:effectStyle>
          <a:effectLst>
            <a:outerShdw blurRad="57150" dist="19050" dir="5400000" algn="ctr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>
            <a:bevelT w="50800" h="254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apor Trail" id="{4FDF2955-7D9C-493C-B9F9-C205151B46CD}" vid="{FE1EB5C7-81A8-4CBA-AE6E-B3BF73DC3895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TM04033937[[fn=След самолета]]</Template>
  <TotalTime>64</TotalTime>
  <Words>396</Words>
  <Application>Microsoft Office PowerPoint</Application>
  <PresentationFormat>Широкоэкранный</PresentationFormat>
  <Paragraphs>108</Paragraphs>
  <Slides>19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3" baseType="lpstr">
      <vt:lpstr>Arial</vt:lpstr>
      <vt:lpstr>Century Gothic</vt:lpstr>
      <vt:lpstr>Wingdings</vt:lpstr>
      <vt:lpstr>След самолета</vt:lpstr>
      <vt:lpstr>Сложные предложения с Придаточным времени и условия</vt:lpstr>
      <vt:lpstr>Придаточное времени</vt:lpstr>
      <vt:lpstr>Придаточное времени</vt:lpstr>
      <vt:lpstr>Придаточное времени</vt:lpstr>
      <vt:lpstr>Придаточное времени</vt:lpstr>
      <vt:lpstr>Придаточное времени</vt:lpstr>
      <vt:lpstr>Придаточное времени</vt:lpstr>
      <vt:lpstr>Придаточное времени</vt:lpstr>
      <vt:lpstr>Придаточное времени</vt:lpstr>
      <vt:lpstr>Придаточное условия</vt:lpstr>
      <vt:lpstr>Придаточное условия</vt:lpstr>
      <vt:lpstr>Придаточное условия</vt:lpstr>
      <vt:lpstr>Придаточное условия</vt:lpstr>
      <vt:lpstr>Придаточное условия</vt:lpstr>
      <vt:lpstr>Придаточное условия</vt:lpstr>
      <vt:lpstr>Придаточное условия</vt:lpstr>
      <vt:lpstr>Сравни, что изменилось:</vt:lpstr>
      <vt:lpstr>Сравни, что изменилось:</vt:lpstr>
      <vt:lpstr>Учебник: правило стр. 20-21, 26-27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Сложные предложения с Придаточным времени и условия</dc:title>
  <dc:creator>Татьяна Лаврова</dc:creator>
  <cp:lastModifiedBy>Татьяна Лаврова</cp:lastModifiedBy>
  <cp:revision>1</cp:revision>
  <dcterms:created xsi:type="dcterms:W3CDTF">2022-01-27T17:15:35Z</dcterms:created>
  <dcterms:modified xsi:type="dcterms:W3CDTF">2022-01-27T18:23:23Z</dcterms:modified>
</cp:coreProperties>
</file>