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7" r:id="rId8"/>
    <p:sldId id="261" r:id="rId9"/>
    <p:sldId id="262" r:id="rId10"/>
    <p:sldId id="263" r:id="rId11"/>
    <p:sldId id="264" r:id="rId12"/>
    <p:sldId id="265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2F4D0-31D8-4639-BD54-85A06DD49AC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7BF27-D9D9-4A61-921F-41CAD8B559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3339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2F4D0-31D8-4639-BD54-85A06DD49AC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7BF27-D9D9-4A61-921F-41CAD8B559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6365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2F4D0-31D8-4639-BD54-85A06DD49AC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7BF27-D9D9-4A61-921F-41CAD8B559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3920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2F4D0-31D8-4639-BD54-85A06DD49AC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7BF27-D9D9-4A61-921F-41CAD8B559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4786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2F4D0-31D8-4639-BD54-85A06DD49AC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7BF27-D9D9-4A61-921F-41CAD8B559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498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2F4D0-31D8-4639-BD54-85A06DD49AC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7BF27-D9D9-4A61-921F-41CAD8B559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147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2F4D0-31D8-4639-BD54-85A06DD49AC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7BF27-D9D9-4A61-921F-41CAD8B559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5879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2F4D0-31D8-4639-BD54-85A06DD49AC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7BF27-D9D9-4A61-921F-41CAD8B559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2248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2F4D0-31D8-4639-BD54-85A06DD49AC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7BF27-D9D9-4A61-921F-41CAD8B559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702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2F4D0-31D8-4639-BD54-85A06DD49AC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7BF27-D9D9-4A61-921F-41CAD8B559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4581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2F4D0-31D8-4639-BD54-85A06DD49AC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7BF27-D9D9-4A61-921F-41CAD8B559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1918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C2F4D0-31D8-4639-BD54-85A06DD49AC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27BF27-D9D9-4A61-921F-41CAD8B559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91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0" y="200798"/>
            <a:ext cx="12192000" cy="6657202"/>
            <a:chOff x="0" y="200798"/>
            <a:chExt cx="12192000" cy="6657202"/>
          </a:xfrm>
        </p:grpSpPr>
        <p:pic>
          <p:nvPicPr>
            <p:cNvPr id="1026" name="Picture 2" descr="https://avatars.mds.yandex.net/get-images-cbir/1894658/ttlBrOssgViB_gl-nFaFFA2071/ocr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00798"/>
              <a:ext cx="12192000" cy="66572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3425588" y="1787857"/>
              <a:ext cx="8052179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54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КЛАССИКА БАЛЕТНОГО ЖАНРА</a:t>
              </a:r>
              <a:endParaRPr lang="ru-RU" sz="5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72955" y="5841242"/>
              <a:ext cx="42990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i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Музыка 8 класс</a:t>
              </a:r>
              <a:endParaRPr lang="ru-RU" sz="28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25267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Picture 6" descr="https://avatars.mds.yandex.net/get-images-cbir/2271925/vkxchbw0jmHMBKfIdkZ_9Q2199/ocr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22" name="Picture 2" descr="https://avatars.mds.yandex.net/get-images-cbir/2188177/WiME7DAgadVaNm_SCZPb-A2371/ocr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660" y="341193"/>
              <a:ext cx="3138985" cy="39355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245660" y="4276695"/>
              <a:ext cx="313898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i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Владимир Васильев </a:t>
              </a:r>
            </a:p>
            <a:p>
              <a:pPr algn="ctr"/>
              <a:r>
                <a:rPr lang="ru-RU" sz="2000" b="1" i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(1940)</a:t>
              </a:r>
              <a:endParaRPr lang="ru-RU" sz="20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5124" name="Picture 4" descr="https://avatars.mds.yandex.net/get-images-cbir/4738230/3-RKgmB6eyDmMVReXHdXrA2509/ocr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9401" y="341193"/>
              <a:ext cx="3125337" cy="31253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6894394" y="341193"/>
              <a:ext cx="42308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i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Екатерина Максимова (1939-2009)</a:t>
              </a:r>
              <a:endParaRPr lang="ru-RU" sz="20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5126" name="Picture 6" descr="https://avatars.mds.yandex.net/get-images-cbir/2186596/vf8UpQLXrdBFP-qRQQy7IQ2822/ocr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43750" y="1150062"/>
              <a:ext cx="3048000" cy="4267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9009797" y="5504876"/>
              <a:ext cx="271590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i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Николай Цискаридзе (1973)</a:t>
              </a:r>
              <a:endParaRPr lang="ru-RU" sz="20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5128" name="Picture 8" descr="https://avatars.mds.yandex.net/get-images-cbir/4695185/U1RBFghdQWNSWn3JohWsrg2977/ocr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7409" y="3620334"/>
              <a:ext cx="3906435" cy="30213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296538" y="6073254"/>
              <a:ext cx="312533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2000" b="1" i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Ульяна Лопаткина </a:t>
              </a:r>
            </a:p>
            <a:p>
              <a:pPr algn="r"/>
              <a:r>
                <a:rPr lang="ru-RU" sz="2000" b="1" i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(1973)</a:t>
              </a:r>
              <a:endParaRPr lang="ru-RU" sz="20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72220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Picture 6" descr="https://avatars.mds.yandex.net/get-images-cbir/2271925/vkxchbw0jmHMBKfIdkZ_9Q2199/ocr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0" y="177421"/>
              <a:ext cx="12192000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наше время хореографы нередко осуществляют сюжетные и бессюжетные постановки на музыку разных жанров: симфония (Симфония № 40 </a:t>
              </a:r>
              <a:endPara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sz="24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</a:t>
              </a:r>
              <a:r>
                <a:rPr lang="ru-RU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А. Моцарта, Симфония №7 «Ленинградская» Д. Шостаковича), </a:t>
              </a:r>
              <a:endPara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sz="24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сюита </a:t>
              </a:r>
              <a:r>
                <a:rPr lang="ru-RU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(«</a:t>
              </a:r>
              <a:r>
                <a:rPr lang="ru-RU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Шехеразада</a:t>
              </a:r>
              <a:r>
                <a:rPr lang="ru-RU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» Н. Римского-Корсакова, «Гоголь-сюита» А. </a:t>
              </a:r>
              <a:r>
                <a:rPr lang="ru-RU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Шнитке</a:t>
              </a:r>
              <a:r>
                <a:rPr lang="ru-RU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), </a:t>
              </a:r>
              <a:endPara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sz="24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цикл </a:t>
              </a:r>
              <a:r>
                <a:rPr lang="ru-RU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фортепианных пьес («Мимолётности» С. Прокофьева) и др.</a:t>
              </a:r>
            </a:p>
          </p:txBody>
        </p:sp>
        <p:pic>
          <p:nvPicPr>
            <p:cNvPr id="4098" name="Picture 2" descr="https://www.belcanto.ru/media/images/uploaded/16120506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700" y="2293833"/>
              <a:ext cx="6283280" cy="41888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6619164" y="3597848"/>
              <a:ext cx="5439486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Первая постановка балета на музыку </a:t>
              </a:r>
              <a:endParaRPr lang="ru-R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sz="20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1-й </a:t>
              </a:r>
              <a:r>
                <a:rPr lang="ru-RU" sz="20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части 7-й </a:t>
              </a:r>
              <a:r>
                <a:rPr lang="ru-RU" sz="20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симфонии</a:t>
              </a:r>
              <a:r>
                <a:rPr lang="ru-RU" sz="20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 Дмитрия Шостаковича прошла в Нью-Йорке </a:t>
              </a:r>
              <a:endParaRPr lang="ru-R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sz="20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 </a:t>
              </a:r>
              <a:r>
                <a:rPr lang="ru-RU" sz="20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февраля 1945 </a:t>
              </a:r>
              <a:r>
                <a:rPr lang="ru-RU" sz="20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года. </a:t>
              </a:r>
              <a:r>
                <a:rPr lang="ru-RU" sz="20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Однако широкую известность получила версия советского балетмейстера Игоря Бельского поставленная в Ленинградском театре оперы и балета </a:t>
              </a:r>
              <a:endParaRPr lang="ru-R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sz="20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имени </a:t>
              </a:r>
              <a:r>
                <a:rPr lang="ru-RU" sz="20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С. М. Кирова в </a:t>
              </a:r>
              <a:r>
                <a:rPr lang="ru-RU" sz="20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1961 году</a:t>
              </a:r>
              <a:r>
                <a:rPr lang="ru-RU" sz="20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r>
                <a:rPr lang="ru-RU" dirty="0"/>
                <a:t>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51326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Picture 6" descr="https://avatars.mds.yandex.net/get-images-cbir/2271925/vkxchbw0jmHMBKfIdkZ_9Q2199/ocr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322997" y="4768882"/>
              <a:ext cx="11546006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Во многих современных балетах часто отсутствует либретто, их действие может разворачиваться в абстрактном пространстве человеческих взаимоотношений. Решению этого вопроса, как найти гармонию между невероятным динамизмом нашей жизни и глубоким человеческим желанием познать себя, посвящены многие спектакли современного балета.</a:t>
              </a:r>
            </a:p>
          </p:txBody>
        </p:sp>
        <p:pic>
          <p:nvPicPr>
            <p:cNvPr id="3074" name="Picture 2" descr="https://avatars.mds.yandex.net/get-images-cbir/3884136/uPcA6G8xi3sWQNAGswHfdw4064/ocr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1189" y="1002101"/>
              <a:ext cx="5650171" cy="37667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8393373" y="1542196"/>
              <a:ext cx="3370997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Премьера </a:t>
              </a:r>
              <a:r>
                <a:rPr lang="ru-RU" sz="20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балета «</a:t>
              </a:r>
              <a:r>
                <a:rPr lang="ru-RU" sz="2000" b="1" dirty="0" err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Шахерезада</a:t>
              </a:r>
              <a:r>
                <a:rPr lang="ru-RU" sz="20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» состоялась</a:t>
              </a:r>
              <a:r>
                <a:rPr lang="ru-RU" sz="20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 </a:t>
              </a:r>
              <a:endParaRPr lang="ru-R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sz="20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 </a:t>
              </a:r>
              <a:r>
                <a:rPr lang="ru-RU" sz="20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июня </a:t>
              </a:r>
              <a:r>
                <a:rPr lang="ru-RU" sz="20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1910 года </a:t>
              </a:r>
            </a:p>
            <a:p>
              <a:pPr algn="ctr"/>
              <a:r>
                <a:rPr lang="ru-RU" sz="20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</a:t>
              </a:r>
              <a:r>
                <a:rPr lang="ru-RU" sz="20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 </a:t>
              </a:r>
              <a:r>
                <a:rPr lang="ru-RU" sz="2000" b="1" dirty="0" err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Гранд-опера</a:t>
              </a:r>
              <a:r>
                <a:rPr lang="ru-RU" sz="20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и создан спектакль был в «Русских сезонах» Сергея Дягилева.</a:t>
              </a:r>
            </a:p>
          </p:txBody>
        </p:sp>
        <p:pic>
          <p:nvPicPr>
            <p:cNvPr id="3076" name="Picture 4" descr="https://avatars.mds.yandex.net/get-images-cbir/4493114/DfBxLLAoEY2xbk0U7kSnrg4344/ocr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7445" y="177163"/>
              <a:ext cx="2974369" cy="39452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95144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054" name="Picture 6" descr="https://avatars.mds.yandex.net/get-images-cbir/2271925/vkxchbw0jmHMBKfIdkZ_9Q2199/ocr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7944867" y="766732"/>
              <a:ext cx="4050922" cy="53245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БАЛЕТ</a:t>
              </a:r>
              <a:r>
                <a:rPr lang="ru-RU" sz="24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(</a:t>
              </a:r>
              <a:r>
                <a:rPr lang="ru-RU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от франц. </a:t>
              </a:r>
              <a:r>
                <a:rPr lang="ru-RU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ballet</a:t>
              </a:r>
              <a:r>
                <a:rPr lang="ru-RU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от итал. </a:t>
              </a:r>
              <a:r>
                <a:rPr lang="ru-RU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Ballare</a:t>
              </a:r>
              <a:r>
                <a:rPr lang="ru-RU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— танцевать) </a:t>
              </a:r>
              <a:r>
                <a:rPr lang="ru-RU" sz="2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как жанр музыкального спектакля появился в истории мировой культуры </a:t>
              </a:r>
              <a:endPara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sz="24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</a:t>
              </a:r>
              <a:r>
                <a:rPr lang="ru-RU" sz="2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XVIII в.</a:t>
              </a:r>
              <a:r>
                <a:rPr lang="ru-RU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хотя задолго до этого на сценах театров разных стран уже шли музыкальные представления, в которых, наряду со словом и пением, присутствовали танцы и пантомима.</a:t>
              </a:r>
            </a:p>
          </p:txBody>
        </p:sp>
        <p:pic>
          <p:nvPicPr>
            <p:cNvPr id="2056" name="Picture 8" descr="https://avatars.mds.yandex.net/get-images-cbir/4498648/UamlKUtDs2yyXO0MjQZ91w7382/ocr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139" y="766731"/>
              <a:ext cx="7505741" cy="50062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96103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Picture 6" descr="https://avatars.mds.yandex.net/get-images-cbir/2271925/vkxchbw0jmHMBKfIdkZ_9Q2199/ocr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341194" y="1088669"/>
              <a:ext cx="6264323" cy="4154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 развитие </a:t>
              </a:r>
              <a:r>
                <a:rPr lang="ru-RU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не только отечественного </a:t>
              </a:r>
              <a:r>
                <a:rPr lang="ru-RU" sz="2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балета</a:t>
              </a:r>
              <a:r>
                <a:rPr lang="ru-RU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но и мирового хореографического искусства </a:t>
              </a:r>
              <a:r>
                <a:rPr lang="ru-RU" sz="2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оказали большое влияние «Русские сезоны» (1908—1929) театрального деятеля и критика </a:t>
              </a:r>
              <a:endPara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sz="24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СЕРГЕЯ ПАВЛОВИЧА ДЯГИЛЕВА</a:t>
              </a:r>
              <a:r>
                <a:rPr lang="ru-RU" sz="24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которые пользовались большим успехом во Франции и Великобритании. Основным направлением хореографии его «сезонов» стало стремление раздвинуть рамки классического балета.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7655587" y="6250197"/>
              <a:ext cx="373948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i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С.П. Дягилев (1872-1929)</a:t>
              </a:r>
              <a:endParaRPr lang="ru-RU" sz="20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0244" name="Picture 4" descr="https://avatars.mds.yandex.net/get-images-cbir/1603462/2rXPZ9ELb_0QwV31IZe7gQ7748/ocr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28848" y="382136"/>
              <a:ext cx="4191947" cy="58485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894783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Picture 6" descr="https://avatars.mds.yandex.net/get-images-cbir/2271925/vkxchbw0jmHMBKfIdkZ_9Q2199/ocr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131928" y="117693"/>
              <a:ext cx="4890448" cy="6740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Популяризации русской культуры в Европе и установлению моды на всё русское способствовали балеты </a:t>
              </a:r>
              <a:endPara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sz="24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И.Ф</a:t>
              </a:r>
              <a:r>
                <a:rPr lang="ru-RU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Стравинского «Жар-птица», «Петрушка» и «Весна священная». Среди одарённых танцовщиков и хореографов этого времени — имена </a:t>
              </a:r>
              <a:endPara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sz="24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</a:t>
              </a:r>
              <a:r>
                <a:rPr lang="ru-RU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Нижинского, М. Фокина, </a:t>
              </a:r>
              <a:endPara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sz="24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Дж</a:t>
              </a:r>
              <a:r>
                <a:rPr lang="ru-RU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Баланчина, среди художников-декораторов и костюмеров такие известные русские графики и живописцы, как Д. </a:t>
              </a:r>
              <a:r>
                <a:rPr lang="ru-RU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Бакст</a:t>
              </a:r>
              <a:r>
                <a:rPr lang="ru-RU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А. Бенуа, </a:t>
              </a:r>
              <a:endPara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sz="24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</a:t>
              </a:r>
              <a:r>
                <a:rPr lang="ru-RU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Гончарова, М. Ларионов, западноевропейские — </a:t>
              </a:r>
              <a:endPara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sz="24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</a:t>
              </a:r>
              <a:r>
                <a:rPr lang="ru-RU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Пикассо, А. Матисс и др.</a:t>
              </a:r>
            </a:p>
          </p:txBody>
        </p:sp>
        <p:pic>
          <p:nvPicPr>
            <p:cNvPr id="9218" name="Picture 2" descr="https://avatars.mds.yandex.net/get-images-cbir/1809705/DJTPgToRNW8vXXL8em7cZw7914/ocr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2376" y="544605"/>
              <a:ext cx="6873426" cy="49144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5513696" y="5563505"/>
              <a:ext cx="638210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i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Бенуа Александр Николаевич. Комната Черномора. Эскиз декорации к «Петрушке» </a:t>
              </a:r>
              <a:endParaRPr lang="ru-RU" sz="20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sz="2000" b="1" i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И.Ф. Стравинского</a:t>
              </a:r>
              <a:r>
                <a:rPr lang="ru-RU" sz="2000" b="1" i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1911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37478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Picture 6" descr="https://avatars.mds.yandex.net/get-images-cbir/2271925/vkxchbw0jmHMBKfIdkZ_9Q2199/ocr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7178722" y="655093"/>
              <a:ext cx="4694830" cy="48936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 классике балетного жанра относятся балеты </a:t>
              </a:r>
              <a:endPara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sz="24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Петра </a:t>
              </a:r>
              <a:r>
                <a:rPr lang="ru-RU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Чайковского («Спящая красавица», «Лебединое озеро», «Щелкунчик»), положившего начало симфоническому развитию балетной музыки. Всему миру известны балеты </a:t>
              </a:r>
              <a:endPara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sz="24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Сергея </a:t>
              </a:r>
              <a:r>
                <a:rPr lang="ru-RU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Прокофьева («Ромео и Джульетта», «Золушка»), </a:t>
              </a:r>
              <a:endPara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sz="24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Валерия </a:t>
              </a:r>
              <a:r>
                <a:rPr lang="ru-RU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Гаврилина («Анюта»), </a:t>
              </a:r>
              <a:endPara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sz="2400" b="1" dirty="0" err="1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Радиона</a:t>
              </a:r>
              <a:r>
                <a:rPr lang="ru-RU" sz="24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Щедрина («Кармен-сюита», «Анна Каренина») и др.</a:t>
              </a:r>
            </a:p>
          </p:txBody>
        </p:sp>
        <p:pic>
          <p:nvPicPr>
            <p:cNvPr id="8194" name="Picture 2" descr="https://avatars.mds.yandex.net/get-images-cbir/4389881/mGp2iNSj0laY3tkyM6ASQw8618/ocr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2440" y="300250"/>
              <a:ext cx="2672909" cy="39100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3015349" y="422720"/>
              <a:ext cx="315263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i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П.И. Чайковский </a:t>
              </a:r>
            </a:p>
            <a:p>
              <a:r>
                <a:rPr lang="ru-RU" sz="2000" b="1" i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(1840-1893)</a:t>
              </a:r>
              <a:endParaRPr lang="ru-RU" sz="20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8198" name="Picture 6" descr="https://avatars.mds.yandex.net/get-images-cbir/220627/zxv-sxX6Z7H1nNbn9mn3mw9076/ocr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9242" y="3899954"/>
              <a:ext cx="5438276" cy="27191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3104261" y="2576515"/>
              <a:ext cx="3514345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 1877 году в московском Большом театре был впервые поставлен </a:t>
              </a:r>
              <a:r>
                <a:rPr lang="ru-RU" sz="20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балет «Лебединое озеро»</a:t>
              </a:r>
              <a:endParaRPr lang="ru-RU" sz="2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6160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Picture 6" descr="https://avatars.mds.yandex.net/get-images-cbir/2271925/vkxchbw0jmHMBKfIdkZ_9Q2199/ocr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290" name="Picture 2" descr="https://avatars.mds.yandex.net/get-images-cbir/1608863/I78L3aqIiZQW5jUH-gOqiQ9433/ocr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27801" y="191069"/>
              <a:ext cx="2885888" cy="3708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6397292" y="272273"/>
              <a:ext cx="249754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2000" b="1" i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С.С. Прокофьев </a:t>
              </a:r>
            </a:p>
            <a:p>
              <a:pPr algn="r"/>
              <a:r>
                <a:rPr lang="ru-RU" sz="2000" b="1" i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(1891-1953)</a:t>
              </a:r>
              <a:endParaRPr lang="ru-RU" sz="20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2292" name="Picture 4" descr="https://avatars.mds.yandex.net/get-images-cbir/4330644/fqmv-3jDYcOmtlp0Cr8-Fw9656/ocr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3129" y="3432631"/>
              <a:ext cx="4832676" cy="32308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5948670" y="1797784"/>
              <a:ext cx="3053590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Полностью балет был впервые поставлен в Кировском театре в </a:t>
              </a:r>
              <a:r>
                <a:rPr lang="ru-RU" sz="2000" b="1" dirty="0" err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Ленинградев</a:t>
              </a:r>
              <a:r>
                <a:rPr lang="ru-RU" sz="20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20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1940 году</a:t>
              </a:r>
            </a:p>
          </p:txBody>
        </p:sp>
        <p:pic>
          <p:nvPicPr>
            <p:cNvPr id="12294" name="Picture 6" descr="https://avatars.mds.yandex.net/get-images-cbir/4564263/VxZEumlOTr4Ri4sAWvYIEA9929/ocr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1493" y="191069"/>
              <a:ext cx="3082309" cy="33432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3329343" y="344894"/>
              <a:ext cx="263880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i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В.А. Гаврилин </a:t>
              </a:r>
            </a:p>
            <a:p>
              <a:r>
                <a:rPr lang="ru-RU" sz="2000" b="1" i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(1939-1999)</a:t>
              </a:r>
              <a:endParaRPr lang="ru-RU" sz="20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2296" name="Picture 8" descr="https://avatars.mds.yandex.net/get-images-cbir/4290575/01B_0lRwss4Q8A3FxHCpMQ136/ocr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3437" y="3057573"/>
              <a:ext cx="4466467" cy="29747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221493" y="6075823"/>
              <a:ext cx="531949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Балет «Анюта» поставлен </a:t>
              </a:r>
              <a:r>
                <a:rPr lang="ru-RU" sz="20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впервые в </a:t>
              </a:r>
              <a:r>
                <a:rPr lang="ru-RU" sz="20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театре </a:t>
              </a:r>
              <a:r>
                <a:rPr lang="ru-RU" sz="20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«Сан-Карло</a:t>
              </a:r>
              <a:r>
                <a:rPr lang="ru-RU" sz="20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» (</a:t>
              </a:r>
              <a:r>
                <a:rPr lang="ru-RU" sz="20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Неаполь) в 1986 </a:t>
              </a:r>
              <a:r>
                <a:rPr lang="ru-RU" sz="20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году</a:t>
              </a:r>
              <a:endPara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63027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Picture 6" descr="https://avatars.mds.yandex.net/get-images-cbir/2271925/vkxchbw0jmHMBKfIdkZ_9Q2199/ocr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266" name="Picture 2" descr="https://avatars.mds.yandex.net/get-images-cbir/1608536/s1M1fW77dYgqQYwXQf5ABg436/ocr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28" r="21403"/>
            <a:stretch/>
          </p:blipFill>
          <p:spPr bwMode="auto">
            <a:xfrm>
              <a:off x="259308" y="272956"/>
              <a:ext cx="4367283" cy="34134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4735773" y="491319"/>
              <a:ext cx="219729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i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Р.К. Щедрин (1932)</a:t>
              </a:r>
              <a:endParaRPr lang="ru-RU" sz="20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1270" name="Picture 6" descr="https://avatars.mds.yandex.net/get-images-cbir/2530549/deadS4DeQhQfv9fBtysKOg742/ocr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48856" y="491319"/>
              <a:ext cx="3097401" cy="47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1112615" y="4884593"/>
              <a:ext cx="3971498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20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Премьера спектакля состоялась 20 апреля 1967 </a:t>
              </a:r>
              <a:r>
                <a:rPr lang="ru-RU" sz="20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года на </a:t>
              </a:r>
              <a:r>
                <a:rPr lang="ru-RU" sz="20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сцене Большого </a:t>
              </a:r>
              <a:r>
                <a:rPr lang="ru-RU" sz="20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театра </a:t>
              </a:r>
            </a:p>
            <a:p>
              <a:pPr algn="r"/>
              <a:r>
                <a:rPr lang="ru-RU" sz="20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</a:t>
              </a:r>
              <a:r>
                <a:rPr lang="ru-RU" sz="20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Москве </a:t>
              </a:r>
              <a:endParaRPr lang="ru-R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r"/>
              <a:r>
                <a:rPr lang="ru-RU" sz="20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ru-RU" sz="20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Кармен — Майя Плисецкая</a:t>
              </a:r>
              <a:r>
                <a:rPr lang="ru-RU" sz="20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1268" name="Picture 4" descr="https://avatars.mds.yandex.net/get-images-cbir/1355551/xgOghFUy4VygHev3D5WlcQ637/ocr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0867" y="2314499"/>
              <a:ext cx="3598501" cy="4312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497955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Picture 6" descr="https://avatars.mds.yandex.net/get-images-cbir/2271925/vkxchbw0jmHMBKfIdkZ_9Q2199/ocr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439003" y="259307"/>
              <a:ext cx="11313994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Выдающимися деятелями русского балета по праву считаются балетмейстеры: М. Петипа, К. </a:t>
              </a:r>
              <a:r>
                <a:rPr lang="ru-RU" sz="24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Голейзовский</a:t>
              </a:r>
              <a:r>
                <a:rPr lang="ru-RU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Л. Якобсон, Ю. Григорович и др. Всему миру известны имена солистов балета — Г. Улановой, М. Плисецкой, М. Лиепы, </a:t>
              </a:r>
              <a:endPara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sz="24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</a:t>
              </a:r>
              <a:r>
                <a:rPr lang="ru-RU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Васильева, Е. Максимовой, </a:t>
              </a:r>
              <a:r>
                <a:rPr lang="ru-RU" sz="24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Н. </a:t>
              </a:r>
              <a:r>
                <a:rPr lang="ru-RU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Цискаридзе, У. Лопаткиной и др.</a:t>
              </a:r>
            </a:p>
          </p:txBody>
        </p:sp>
        <p:pic>
          <p:nvPicPr>
            <p:cNvPr id="7170" name="Picture 2" descr="https://avatars.mds.yandex.net/get-images-cbir/4302743/-anBQA4YLM_x4GRVwh-Wzg979/ocr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49" r="2450"/>
            <a:stretch/>
          </p:blipFill>
          <p:spPr bwMode="auto">
            <a:xfrm>
              <a:off x="163773" y="2104529"/>
              <a:ext cx="2934269" cy="3534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163774" y="5693264"/>
              <a:ext cx="293426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i="1" dirty="0" err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Мариус</a:t>
              </a:r>
              <a:r>
                <a:rPr lang="ru-RU" sz="2000" b="1" i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2000" b="1" i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Петипа</a:t>
              </a:r>
            </a:p>
            <a:p>
              <a:pPr algn="ctr"/>
              <a:r>
                <a:rPr lang="ru-RU" sz="2000" b="1" i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(1818-1910)</a:t>
              </a:r>
              <a:endParaRPr lang="ru-RU" sz="20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7172" name="Picture 4" descr="https://avatars.mds.yandex.net/get-images-cbir/4401075/_E6GR7adQG21BI6fsqdrVQ1112/ocr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1815" y="2104529"/>
              <a:ext cx="2865567" cy="3534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3261815" y="5697517"/>
              <a:ext cx="286556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i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Касьян </a:t>
              </a:r>
              <a:r>
                <a:rPr lang="ru-RU" sz="2000" b="1" i="1" dirty="0" err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Голейзовский</a:t>
              </a:r>
              <a:endParaRPr lang="ru-RU" sz="20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sz="2000" b="1" i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(1892-1940)</a:t>
              </a:r>
              <a:endParaRPr lang="ru-RU" sz="20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7174" name="Picture 6" descr="https://avatars.mds.yandex.net/get-images-cbir/4080314/WeT7FPb_O-_TRnSKVKCB1Q1267/ocr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60077" y="2104529"/>
              <a:ext cx="2646541" cy="3534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6359857" y="5697519"/>
              <a:ext cx="264676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i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Леонид Якобсон</a:t>
              </a:r>
            </a:p>
            <a:p>
              <a:pPr algn="ctr"/>
              <a:r>
                <a:rPr lang="ru-RU" sz="2000" b="1" i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(1904-1975)</a:t>
              </a:r>
              <a:endParaRPr lang="ru-RU" sz="20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7178" name="Picture 10" descr="https://avatars.mds.yandex.net/get-images-cbir/1051690/1FR4wj1sfRW1xFzUNq_XjQ1475/ocr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552" r="13194"/>
            <a:stretch/>
          </p:blipFill>
          <p:spPr bwMode="auto">
            <a:xfrm>
              <a:off x="9190211" y="2104530"/>
              <a:ext cx="2792523" cy="35346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9239093" y="5730045"/>
              <a:ext cx="274364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i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Юрий Григорович </a:t>
              </a:r>
            </a:p>
            <a:p>
              <a:pPr algn="ctr"/>
              <a:r>
                <a:rPr lang="ru-RU" sz="2000" b="1" i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(1927)</a:t>
              </a:r>
              <a:endParaRPr lang="ru-RU" sz="20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7541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Picture 6" descr="https://avatars.mds.yandex.net/get-images-cbir/2271925/vkxchbw0jmHMBKfIdkZ_9Q2199/ocr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46" name="Picture 2" descr="https://avatars.mds.yandex.net/get-images-cbir/3978398/tnCS-Rax43o7BlvdbGrIeQ1728/ocr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899" y="272954"/>
              <a:ext cx="3131878" cy="38765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313900" y="4149505"/>
              <a:ext cx="313187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i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Галина Уланова </a:t>
              </a:r>
            </a:p>
            <a:p>
              <a:pPr algn="ctr"/>
              <a:r>
                <a:rPr lang="ru-RU" sz="2000" b="1" i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(1909-1998)</a:t>
              </a:r>
              <a:endParaRPr lang="ru-RU" sz="20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6148" name="Picture 4" descr="https://avatars.mds.yandex.net/get-images-cbir/1602909/RjT42Tf2eMr9jrXsaQ3nQw1903/ocr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8768" y="1228057"/>
              <a:ext cx="3271738" cy="38216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4435233" y="5049671"/>
              <a:ext cx="311880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i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Майя Плисецкая </a:t>
              </a:r>
            </a:p>
            <a:p>
              <a:pPr algn="ctr"/>
              <a:r>
                <a:rPr lang="ru-RU" sz="2000" b="1" i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(1925-2015)</a:t>
              </a:r>
              <a:endParaRPr lang="ru-RU" sz="20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6150" name="Picture 6" descr="https://avatars.mds.yandex.net/get-images-cbir/3028499/Y0bjbjJvkDoCALIckO58kg2030/ocr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43499" y="2136202"/>
              <a:ext cx="3224310" cy="38796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8543500" y="6067614"/>
              <a:ext cx="322430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i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Марис Лиепа </a:t>
              </a:r>
            </a:p>
            <a:p>
              <a:pPr algn="ctr"/>
              <a:r>
                <a:rPr lang="ru-RU" sz="2000" b="1" i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(1936-1989)</a:t>
              </a:r>
              <a:endParaRPr lang="ru-RU" sz="20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633383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563</Words>
  <Application>Microsoft Office PowerPoint</Application>
  <PresentationFormat>Широкоэкранный</PresentationFormat>
  <Paragraphs>67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21</cp:revision>
  <dcterms:created xsi:type="dcterms:W3CDTF">2023-10-01T10:33:45Z</dcterms:created>
  <dcterms:modified xsi:type="dcterms:W3CDTF">2023-10-01T14:52:24Z</dcterms:modified>
</cp:coreProperties>
</file>