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48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D3A857-9807-000C-E618-B2600AEAE0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4865" y="399829"/>
            <a:ext cx="9899747" cy="878466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в произведениях живописи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447EE30-4C27-3B1E-52BD-1A49822D50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1331" y="2565918"/>
            <a:ext cx="6923281" cy="333774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6D1FC0D-E779-1765-AA31-E9DC24069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933" y="1651519"/>
            <a:ext cx="6331202" cy="466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397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F18D09-6E8F-285C-3606-420872D8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27408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Цветовые отношения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4603D99-CBF1-CB00-252C-847733A1FD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67161" y="1864384"/>
            <a:ext cx="4222880" cy="380712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94719A1-F9AF-27AC-3065-37F324535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511" y="1876954"/>
            <a:ext cx="4311909" cy="379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203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FC7A77-F1CC-D0F9-BF33-F68357F1F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306333"/>
            <a:ext cx="8911687" cy="1783724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lang="ru-RU" sz="4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Колорит </a:t>
            </a:r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b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цветовой строй произведения, взаимосвязь всех его цветовых элементов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13CF289-2F49-061F-13DD-1B14D16C1C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5747" y="2361909"/>
            <a:ext cx="4606301" cy="397397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C83C794-AEF3-0D32-479D-D6B31A5E1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471" y="2361910"/>
            <a:ext cx="3978114" cy="397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0743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E74D4E-894E-2D59-6756-BAD33CDF3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372" y="317242"/>
            <a:ext cx="9349240" cy="107302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Какие настроения вызывают теплые цвета и холодные цвета?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ACE4461C-6C0C-0471-B8E5-EAABBBB69E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67339" y="1754154"/>
            <a:ext cx="4292081" cy="4786603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AB6EC9-FDE1-6724-DA1B-DE69C96D11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6F32BC99-0260-E31C-EB5A-09261AC6A03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231454" y="1754154"/>
            <a:ext cx="3775067" cy="4786602"/>
          </a:xfrm>
        </p:spPr>
      </p:pic>
    </p:spTree>
    <p:extLst>
      <p:ext uri="{BB962C8B-B14F-4D97-AF65-F5344CB8AC3E}">
        <p14:creationId xmlns:p14="http://schemas.microsoft.com/office/powerpoint/2010/main" xmlns="" val="19679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923F86B2-8F6D-F5E7-85B9-F13D598CA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Техника выполнения живописи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5DA74ED9-BFA0-6217-FB24-78762F08AB7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98454" y="1642188"/>
            <a:ext cx="3992732" cy="4591702"/>
          </a:xfr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70D8175B-ECF5-9BE7-F351-3A6C94C4DA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xmlns="" id="{86343D6D-F58F-DCAF-2566-BA14D187BFA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00816" y="1708800"/>
            <a:ext cx="4734266" cy="4591702"/>
          </a:xfrm>
        </p:spPr>
      </p:pic>
    </p:spTree>
    <p:extLst>
      <p:ext uri="{BB962C8B-B14F-4D97-AF65-F5344CB8AC3E}">
        <p14:creationId xmlns:p14="http://schemas.microsoft.com/office/powerpoint/2010/main" xmlns="" val="312919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CF25E269-E33C-B506-46CC-7BE9504D07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0171" y="624110"/>
            <a:ext cx="4905233" cy="560978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048F034-A132-2DBF-A9AA-EDA0F6E4F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833FD6EE-6737-4E6D-495A-487A3915935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932106" y="624110"/>
            <a:ext cx="4572506" cy="5609780"/>
          </a:xfrm>
        </p:spPr>
      </p:pic>
    </p:spTree>
    <p:extLst>
      <p:ext uri="{BB962C8B-B14F-4D97-AF65-F5344CB8AC3E}">
        <p14:creationId xmlns:p14="http://schemas.microsoft.com/office/powerpoint/2010/main" xmlns="" val="174077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04A5B591-6B1A-F957-19F0-2A36EE519F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6805" y="774440"/>
            <a:ext cx="4077505" cy="5327779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ED6F66D-BD49-3149-7E41-7B12613ED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3D62A676-174B-7BB6-7BA0-98372809585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792686" y="774441"/>
            <a:ext cx="4607457" cy="5243803"/>
          </a:xfrm>
        </p:spPr>
      </p:pic>
    </p:spTree>
    <p:extLst>
      <p:ext uri="{BB962C8B-B14F-4D97-AF65-F5344CB8AC3E}">
        <p14:creationId xmlns:p14="http://schemas.microsoft.com/office/powerpoint/2010/main" xmlns="" val="25267238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185</TotalTime>
  <Words>21</Words>
  <Application>Microsoft Office PowerPoint</Application>
  <PresentationFormat>Произвольный</PresentationFormat>
  <Paragraphs>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Цвет в произведениях живописи</vt:lpstr>
      <vt:lpstr>Цветовые отношения</vt:lpstr>
      <vt:lpstr>                   Колорит –  это цветовой строй произведения, взаимосвязь всех его цветовых элементов  </vt:lpstr>
      <vt:lpstr>Какие настроения вызывают теплые цвета и холодные цвета?</vt:lpstr>
      <vt:lpstr>Техника выполнения живописи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 в произведениях живописи</dc:title>
  <dc:creator>Наталья</dc:creator>
  <cp:lastModifiedBy>Александр</cp:lastModifiedBy>
  <cp:revision>2</cp:revision>
  <dcterms:created xsi:type="dcterms:W3CDTF">2023-09-29T00:33:52Z</dcterms:created>
  <dcterms:modified xsi:type="dcterms:W3CDTF">2023-10-01T11:07:37Z</dcterms:modified>
</cp:coreProperties>
</file>