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</p:sldMasterIdLst>
  <p:notesMasterIdLst>
    <p:notesMasterId r:id="rId24"/>
  </p:notesMasterIdLst>
  <p:sldIdLst>
    <p:sldId id="314" r:id="rId2"/>
    <p:sldId id="372" r:id="rId3"/>
    <p:sldId id="363" r:id="rId4"/>
    <p:sldId id="391" r:id="rId5"/>
    <p:sldId id="362" r:id="rId6"/>
    <p:sldId id="379" r:id="rId7"/>
    <p:sldId id="378" r:id="rId8"/>
    <p:sldId id="392" r:id="rId9"/>
    <p:sldId id="364" r:id="rId10"/>
    <p:sldId id="375" r:id="rId11"/>
    <p:sldId id="376" r:id="rId12"/>
    <p:sldId id="365" r:id="rId13"/>
    <p:sldId id="389" r:id="rId14"/>
    <p:sldId id="382" r:id="rId15"/>
    <p:sldId id="366" r:id="rId16"/>
    <p:sldId id="386" r:id="rId17"/>
    <p:sldId id="383" r:id="rId18"/>
    <p:sldId id="387" r:id="rId19"/>
    <p:sldId id="384" r:id="rId20"/>
    <p:sldId id="388" r:id="rId21"/>
    <p:sldId id="385" r:id="rId22"/>
    <p:sldId id="29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54" autoAdjust="0"/>
    <p:restoredTop sz="96416" autoAdjust="0"/>
  </p:normalViewPr>
  <p:slideViewPr>
    <p:cSldViewPr snapToGrid="0" showGuides="1">
      <p:cViewPr>
        <p:scale>
          <a:sx n="70" d="100"/>
          <a:sy n="70" d="100"/>
        </p:scale>
        <p:origin x="-912" y="-2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1E613-8774-4908-882E-5E744160A487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59FAF-0C3F-4614-B685-CE04DFD5B7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7835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3CCA5-C8B1-494B-9C5B-0D2FF4A6F687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4092411"/>
      </p:ext>
    </p:extLst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EE21-8869-497D-B075-1C930BA176C1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5504203"/>
      </p:ext>
    </p:extLst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0466E-5F2D-4E47-B5F8-AF1958ED6A3F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3755284"/>
      </p:ext>
    </p:extLst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3F632-E81E-460D-8257-A3321631CC3F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182918"/>
      </p:ext>
    </p:extLst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C7783-418F-4CDD-8502-18245D6CB82C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6109449"/>
      </p:ext>
    </p:extLst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BA71-A1ED-4F30-ACD9-898FD25C353B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316171"/>
      </p:ext>
    </p:extLst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CADE2-D9EF-407E-B145-70E20AE367C9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8427258"/>
      </p:ext>
    </p:extLst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28E9B-6F85-4401-BD85-C9476A72A0D0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4002140"/>
      </p:ext>
    </p:extLst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A5260-1D04-49F3-A5F2-7A5DF23737DC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6074461"/>
      </p:ext>
    </p:extLst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833D-B3D4-4008-A137-CEFF95018054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9353945"/>
      </p:ext>
    </p:extLst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0DD5-87F0-489E-A7B2-03E2C744AB94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9349510"/>
      </p:ext>
    </p:extLst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1073-CFBF-4E20-9919-E5BEBC009B39}" type="datetime1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929EA-A795-447E-A462-63B7D3259D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372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86;&#1082;&#1091;&#1084;&#1077;&#1085;&#1090;&#1072;&#1094;&#1080;&#1103;\&#1043;&#1080;&#1084;&#1085;&#1072;&#1079;&#1080;&#1103;\2021-2022%20&#1091;&#1095;&#1077;&#1073;&#1085;&#1099;&#1081;%20&#1075;&#1086;&#1076;\&#1042;&#1086;&#1089;&#1087;&#1080;&#1090;&#1072;&#1090;&#1077;&#1083;&#1100;&#1085;&#1072;&#1103;%20&#1088;&#1072;&#1073;&#1086;&#1090;&#1072;\&#1057;&#1077;&#1084;&#1080;&#1085;&#1072;&#1088;%20&#1074;%20&#1053;&#1072;&#1079;&#1099;&#1074;&#1072;&#1077;&#1074;&#1089;&#1082;&#1077;\&#1056;&#1086;&#1083;&#1080;&#1082;%20&#1052;&#1043;%202021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24400" y="4326339"/>
            <a:ext cx="7467600" cy="1726441"/>
          </a:xfrm>
        </p:spPr>
        <p:txBody>
          <a:bodyPr>
            <a:noAutofit/>
          </a:bodyPr>
          <a:lstStyle/>
          <a:p>
            <a:pPr algn="r"/>
            <a:r>
              <a:rPr lang="ru-RU" sz="3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</a:t>
            </a:r>
          </a:p>
          <a:p>
            <a:pPr algn="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Окунев Дмитрий Олегович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зам. директора по воспитательной работе </a:t>
            </a:r>
          </a:p>
          <a:p>
            <a:pPr algn="r"/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опыта работы </a:t>
            </a:r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тему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«Школьный интеллектуальный клуб как важная часть модуля «Ключевые общешкольные дела» Рабочей программы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воспитания МБОУ «Гимназия им. Горького»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Окунев\Desktop\Навигат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3562350"/>
            <a:ext cx="4394947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28600"/>
            <a:ext cx="12192000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Руководство школьного клуба</a:t>
            </a:r>
          </a:p>
        </p:txBody>
      </p:sp>
      <p:pic>
        <p:nvPicPr>
          <p:cNvPr id="9217" name="Picture 1" descr="G:\Документация\Университет\Магистратура\Менеджмент\Документы на зачисление\Окунев для ИРООО.jpg"/>
          <p:cNvPicPr>
            <a:picLocks noChangeAspect="1" noChangeArrowheads="1"/>
          </p:cNvPicPr>
          <p:nvPr/>
        </p:nvPicPr>
        <p:blipFill>
          <a:blip r:embed="rId2" cstate="print"/>
          <a:srcRect l="4792" r="4760"/>
          <a:stretch>
            <a:fillRect/>
          </a:stretch>
        </p:blipFill>
        <p:spPr bwMode="auto">
          <a:xfrm>
            <a:off x="988060" y="1473200"/>
            <a:ext cx="2316480" cy="3337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Users\Окунев\Desktop\MFHbCp_4gvc.jpg"/>
          <p:cNvPicPr>
            <a:picLocks noChangeAspect="1" noChangeArrowheads="1"/>
          </p:cNvPicPr>
          <p:nvPr/>
        </p:nvPicPr>
        <p:blipFill>
          <a:blip r:embed="rId3" cstate="print"/>
          <a:srcRect t="5508"/>
          <a:stretch>
            <a:fillRect/>
          </a:stretch>
        </p:blipFill>
        <p:spPr bwMode="auto">
          <a:xfrm>
            <a:off x="9265920" y="1419860"/>
            <a:ext cx="2411081" cy="3398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4907578"/>
            <a:ext cx="4511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Окунев Д.О.,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 Клуба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51520" y="4861858"/>
            <a:ext cx="3840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Близнец И.В.,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судья игр Клуба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9240" y="4424978"/>
            <a:ext cx="4373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Активисты Совета старшеклассников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Разное\Фото_Гимназия\Точка роста\IMG_E0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4770" y="1617980"/>
            <a:ext cx="4762500" cy="2584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6700" y="215900"/>
            <a:ext cx="117475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Деятельность интеллектуального школьного Клуба 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«Что? Где? Когда?»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Окунев\Desktop\g5IEZKbDMC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1791" y="1633921"/>
            <a:ext cx="3279178" cy="2458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Окунев\Desktop\CVIITW3TU0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9791" y="4326758"/>
            <a:ext cx="3341464" cy="2229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31076" y="1638300"/>
            <a:ext cx="75201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ФОРМИРОВАНИЕ КОМАНД, СОСТАВЛЕНИЕ ПЛАНА РАБОТУ КЛУБА</a:t>
            </a: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ОКТЯБРЬ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ОТКРЫТИЕ ИНТЕЛЛЕКТУАЛЬНОГО СЕЗОНА</a:t>
            </a: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ОКТЯБРЬ –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АПРЕЛЬ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ИНТЕЛЛЕКТУАЛЬНЫЕ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ИГРЫ (ПО ПЛАНУ)</a:t>
            </a: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 –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ПОДВЕДЕНИЕ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ИТОГОВ, НАГРАЖДЕНИЕ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МАОУ СОШ №6 г. Первоуральск - функциональная грамотнос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1981199"/>
            <a:ext cx="4876800" cy="48768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Функциональная грамотность – 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игр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сезона 2021-2022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учебного года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74969" y="2100776"/>
          <a:ext cx="7254130" cy="3957123"/>
        </p:xfrm>
        <a:graphic>
          <a:graphicData uri="http://schemas.openxmlformats.org/drawingml/2006/table">
            <a:tbl>
              <a:tblPr/>
              <a:tblGrid>
                <a:gridCol w="454764"/>
                <a:gridCol w="5243521"/>
                <a:gridCol w="1555845"/>
              </a:tblGrid>
              <a:tr h="1012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Тематика турниров 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Математическая грамотность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Естественнонаучная грамотность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Декабрь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Читательская грамотность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Январь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Глобальные компетенции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Февраль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Финансовая грамотность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Креативное мышление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601"/>
            <a:ext cx="12192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Турнир по математической грамотности</a:t>
            </a:r>
          </a:p>
        </p:txBody>
      </p:sp>
      <p:pic>
        <p:nvPicPr>
          <p:cNvPr id="5" name="Ролик МГ 202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053391" y="2075448"/>
            <a:ext cx="8245642" cy="463817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92201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Турнир по естественнонаучной грамотности  (декабрь 2021 г.)</a:t>
            </a:r>
            <a:endParaRPr lang="ru-RU" sz="60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Мастер-класс &amp;quot;Естественнонаучная грамотность&amp;quot; — Вики Ц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9855" y="2035492"/>
            <a:ext cx="4324985" cy="386876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65767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 поиграем!</a:t>
            </a: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1 (1 балл)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06067" y="1225986"/>
            <a:ext cx="903266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</a:t>
            </a:r>
            <a:r>
              <a:rPr kumimoji="0" lang="uk-UA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каком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растении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говорится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 </a:t>
            </a:r>
            <a:r>
              <a:rPr kumimoji="0" lang="uk-UA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стихотворении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так давно,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лишь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триста лет назад.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Знать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украшала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праздничный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наряд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Цветами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нежными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Стихи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слагали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поэты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Дарили дамам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нежные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букеты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любовью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клумбы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украшали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Их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совершенством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красоты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считали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Такие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предания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остались.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офель картинки, стоковые фото Картофель | Depositphot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8815" y="198120"/>
            <a:ext cx="5715000" cy="52482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 на 1 задание (1 балл)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5090220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картофеле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Долгий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путь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прошло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растение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украшения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женской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одежды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клумб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дворцов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всем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известного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картофеля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который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украинцы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считают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вторым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хлебом</a:t>
            </a:r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2 (2 балла)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42900" y="993843"/>
            <a:ext cx="114427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Семена могут быть эталоном веса, например ювелирных изделий.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Рожковое дерево относится к семейству бобовых, а его стручки содержат семена, которые обладают одним удивительным свойством. Именно из-за этих свойств в давние времена находчивые ювелиры и аптекари стали использовать семена рожкового дерева в качестве гирек.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 каких единицах измерения идёт речь?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2. Каким удивительным свойством обладают  стручки рожкового дерева? 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 на 2 задание (2 балла)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4795897"/>
            <a:ext cx="1219200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 Карат – это стручок рожкового дерева, семена которого служили мерой массы, а также мерой чистоты золота.</a:t>
            </a: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2) Стручки рожкового дерева обладают одинаковым весом, а именно – 200 миллиграммов.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AutoShape 2" descr="Почему карат? | Наука и жиз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1" name="Picture 3" descr="C:\Users\Окунев\Desktop\b7b8683b067bdfb5bfd7fccd5e9bf8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790" y="948690"/>
            <a:ext cx="4762500" cy="392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3 (3 балла)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964078"/>
            <a:ext cx="1219200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биологические ошибки в стихах: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Колокольчики мои,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Цветики! Весною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 с ландышем цвели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поле, за рекою.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Во поле береза стояла,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ее пчела опыляла.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Цветок раффлезии душистой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радости пчелы пушистой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Зацвел на Солнечной поляне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Давайте мы туда заглянем!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18360" y="3489960"/>
            <a:ext cx="8519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48840" y="4693920"/>
            <a:ext cx="8519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Рабочая программа воспитания</a:t>
            </a:r>
          </a:p>
        </p:txBody>
      </p:sp>
      <p:sp>
        <p:nvSpPr>
          <p:cNvPr id="1034" name="AutoShape 10" descr="Аналитические материа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AutoShape 12" descr="Аналитические материа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2466552">
            <a:off x="3511168" y="897906"/>
            <a:ext cx="914402" cy="1501252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2" y="2020373"/>
            <a:ext cx="701040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Инвариантные </a:t>
            </a:r>
          </a:p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модули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Классное руководство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Школьный урок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Курсы внеурочной деятельности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Самоуправление</a:t>
            </a:r>
          </a:p>
          <a:p>
            <a:pPr marL="742950" lvl="0" indent="-742950" latinLnBrk="1">
              <a:buFont typeface="+mj-lt"/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Профориентация</a:t>
            </a:r>
            <a:endParaRPr lang="ru-RU" sz="32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8628496">
            <a:off x="8487770" y="867487"/>
            <a:ext cx="914402" cy="1501252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34200" y="2022649"/>
            <a:ext cx="5257800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Вариативные</a:t>
            </a:r>
          </a:p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модули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Ключевые общешкольные дела</a:t>
            </a:r>
            <a:endParaRPr lang="ru-RU" sz="32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9078319" y="4495800"/>
            <a:ext cx="914402" cy="67329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86550" y="5204758"/>
            <a:ext cx="550545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Интеллектуальный клуб «Что? Где? Когда?»</a:t>
            </a: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 на 3 задание (3 балла)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4795897"/>
            <a:ext cx="12192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 Колокольчики цветут летом, ландыши растут в лесу; 2) береза – ветроопыляемое растение; 3) раффлезия издает запах гниющего мяса, чем привлекает мух, основных её опылителей, растет в лесах тропической Азии, паразитируя на стволах и корнях деревьев.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AutoShape 2" descr="Почему карат? | Наука и жиз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4" name="Picture 2" descr="Колокольчик: виды, посадка, размножение и уход"/>
          <p:cNvPicPr>
            <a:picLocks noChangeAspect="1" noChangeArrowheads="1"/>
          </p:cNvPicPr>
          <p:nvPr/>
        </p:nvPicPr>
        <p:blipFill>
          <a:blip r:embed="rId2" cstate="print"/>
          <a:srcRect r="4056"/>
          <a:stretch>
            <a:fillRect/>
          </a:stretch>
        </p:blipFill>
        <p:spPr bwMode="auto">
          <a:xfrm>
            <a:off x="167641" y="1349681"/>
            <a:ext cx="3840479" cy="2761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Почему береза, лещина, осина цветут до распускания листьев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2775" y="1343546"/>
            <a:ext cx="3258185" cy="2751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8" name="Picture 6" descr="Раффлезия Арнольди: описание, место обитания, интересные факты (фото)"/>
          <p:cNvPicPr>
            <a:picLocks noChangeAspect="1" noChangeArrowheads="1"/>
          </p:cNvPicPr>
          <p:nvPr/>
        </p:nvPicPr>
        <p:blipFill>
          <a:blip r:embed="rId4" cstate="print"/>
          <a:srcRect r="19821"/>
          <a:stretch>
            <a:fillRect/>
          </a:stretch>
        </p:blipFill>
        <p:spPr bwMode="auto">
          <a:xfrm>
            <a:off x="8141335" y="1386476"/>
            <a:ext cx="3822065" cy="2723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Подведение итогов</a:t>
            </a:r>
          </a:p>
        </p:txBody>
      </p:sp>
      <p:sp>
        <p:nvSpPr>
          <p:cNvPr id="41986" name="AutoShape 2" descr="Княгиня Ольга: тайны лично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Торжественное награждение победителей и призеров Московской олимпиады  школьников по робототехнике | МОШ по робототехни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0655" y="1234440"/>
            <a:ext cx="5090160" cy="5090160"/>
          </a:xfrm>
          <a:prstGeom prst="rect">
            <a:avLst/>
          </a:prstGeom>
          <a:noFill/>
        </p:spPr>
      </p:pic>
      <p:pic>
        <p:nvPicPr>
          <p:cNvPr id="33796" name="Picture 4" descr="Награждение победителей III Регионального чемпионата &amp;quot;Молодые  профессионалы&amp;quot;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" y="1463040"/>
            <a:ext cx="6151957" cy="4782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0" y="46990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Благодарю за внимание!</a:t>
            </a:r>
            <a:endParaRPr kumimoji="0" lang="ru-RU" sz="6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083" name="Picture 11" descr="C:\Users\пользователь\Desktop\12.gif"/>
          <p:cNvPicPr>
            <a:picLocks noChangeAspect="1" noChangeArrowheads="1"/>
          </p:cNvPicPr>
          <p:nvPr/>
        </p:nvPicPr>
        <p:blipFill>
          <a:blip r:embed="rId2" cstate="print"/>
          <a:srcRect l="84843" t="80304"/>
          <a:stretch>
            <a:fillRect/>
          </a:stretch>
        </p:blipFill>
        <p:spPr bwMode="auto">
          <a:xfrm>
            <a:off x="8385955" y="6175169"/>
            <a:ext cx="739672" cy="148833"/>
          </a:xfrm>
          <a:prstGeom prst="rect">
            <a:avLst/>
          </a:prstGeom>
          <a:noFill/>
        </p:spPr>
      </p:pic>
      <p:pic>
        <p:nvPicPr>
          <p:cNvPr id="3074" name="Picture 2" descr="http://picolove.ru/images/pictures/photos/1747/resized_391868-3318x2212.jpg?14072517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6428" y="1936962"/>
            <a:ext cx="6272520" cy="4179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81751281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Идея создания клуба в гимназии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549676"/>
            <a:ext cx="550545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Районный интеллектуальный клуб «Что? Где? Когда? – Москаленки»</a:t>
            </a:r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5433511" y="2156911"/>
            <a:ext cx="1399469" cy="2097207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873026"/>
            <a:ext cx="5181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2002 год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81850" y="930176"/>
            <a:ext cx="50101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год</a:t>
            </a:r>
          </a:p>
        </p:txBody>
      </p:sp>
      <p:pic>
        <p:nvPicPr>
          <p:cNvPr id="13" name="Picture 2" descr="C:\Users\Окунев\Desktop\Навигатор.jpg"/>
          <p:cNvPicPr>
            <a:picLocks noChangeAspect="1" noChangeArrowheads="1"/>
          </p:cNvPicPr>
          <p:nvPr/>
        </p:nvPicPr>
        <p:blipFill>
          <a:blip r:embed="rId2" cstate="print"/>
          <a:srcRect b="5405"/>
          <a:stretch>
            <a:fillRect/>
          </a:stretch>
        </p:blipFill>
        <p:spPr bwMode="auto">
          <a:xfrm>
            <a:off x="7410450" y="1790700"/>
            <a:ext cx="4394947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686550" y="4549676"/>
            <a:ext cx="550545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Интеллектуальный клуб «Что? Где? Когда?» в МБОУ «Гимназия им. Горького»</a:t>
            </a:r>
          </a:p>
        </p:txBody>
      </p:sp>
      <p:pic>
        <p:nvPicPr>
          <p:cNvPr id="14340" name="Picture 4" descr="https://sun9-18.userapi.com/c4282/u6332238/95598968/x_baaea1c2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971550" y="1619250"/>
            <a:ext cx="3196471" cy="2990850"/>
          </a:xfrm>
          <a:prstGeom prst="rect">
            <a:avLst/>
          </a:prstGeom>
          <a:noFill/>
        </p:spPr>
      </p:pic>
      <p:pic>
        <p:nvPicPr>
          <p:cNvPr id="15" name="Picture 4" descr="https://sun9-18.userapi.com/c4282/u6332238/95598968/x_baaea1c2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36826" t="87079" r="39440" b="7377"/>
          <a:stretch>
            <a:fillRect/>
          </a:stretch>
        </p:blipFill>
        <p:spPr bwMode="auto">
          <a:xfrm>
            <a:off x="2180492" y="4074606"/>
            <a:ext cx="758650" cy="1657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Гимназия\Desktop\Фото ЧКГ\Изображение 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390"/>
          <a:stretch>
            <a:fillRect/>
          </a:stretch>
        </p:blipFill>
        <p:spPr bwMode="auto">
          <a:xfrm rot="5400000">
            <a:off x="1593463" y="1208418"/>
            <a:ext cx="3245403" cy="4927602"/>
          </a:xfrm>
          <a:prstGeom prst="rect">
            <a:avLst/>
          </a:prstGeom>
          <a:noFill/>
        </p:spPr>
      </p:pic>
      <p:pic>
        <p:nvPicPr>
          <p:cNvPr id="6" name="Picture 2" descr="C:\Users\Окунев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5846" y="1954924"/>
            <a:ext cx="5152697" cy="330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823169" y="5393148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«Полярная звезда»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(Чемпион 2007-2013 гг.)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291987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«ШОК»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(Чемпион 2005 г.)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Команды гимназии в числе лучших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Команды гимназии в числе лучших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32500" y="5262424"/>
            <a:ext cx="5829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«Теория большого взрыва»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(Чемпион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2015 г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AutoShape 3" descr="История России. 10 класс. В 3-х частях. Часть 1 - Каталог издательства  «Просвещение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19150" y="5215632"/>
            <a:ext cx="4514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«Каре»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(Чемпион 2014 г.)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 descr="C:\Users\Окунев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1228923"/>
            <a:ext cx="5181600" cy="3855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Окунев\Desktop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6521" y="1203720"/>
            <a:ext cx="5743829" cy="3825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601"/>
            <a:ext cx="12192000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команд гимназии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657671"/>
            <a:ext cx="1202690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Команда «Шутка Фейербаха» заняла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место в международной очной олимпиаде   «Эрудиты Планеты» в г.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Сочи в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2012 году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D:\рабочий стол\Coчи-2012\DCIM\101CDPFQ\S101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097" r="8057" b="15526"/>
          <a:stretch>
            <a:fillRect/>
          </a:stretch>
        </p:blipFill>
        <p:spPr bwMode="auto">
          <a:xfrm>
            <a:off x="2882900" y="1119442"/>
            <a:ext cx="6773447" cy="447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AutoShape 3" descr="История России. 10 класс. В 3-х частях. Часть 1 - Каталог издательства  «Просвещение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8000" y="5310882"/>
            <a:ext cx="1060450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«Новое поколение»  и «Рекорд» – призеры зональных игр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НОУ «ПОИСК» – 2016-2019 года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Гимназия\Desktop\Фото ЧКГ\-FxsegQ8uWY.jpg"/>
          <p:cNvPicPr>
            <a:picLocks noChangeAspect="1" noChangeArrowheads="1"/>
          </p:cNvPicPr>
          <p:nvPr/>
        </p:nvPicPr>
        <p:blipFill>
          <a:blip r:embed="rId2" cstate="print"/>
          <a:srcRect b="14119"/>
          <a:stretch>
            <a:fillRect/>
          </a:stretch>
        </p:blipFill>
        <p:spPr bwMode="auto">
          <a:xfrm>
            <a:off x="401108" y="1495426"/>
            <a:ext cx="5466292" cy="352088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9900" y="366236"/>
            <a:ext cx="1122680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Команды  «Рекорд», «Квант», «Новое поколение», «Теория большого взрыва», «Каре», «Полярная звезда», «Искра» – призеры  асинхронных турниров «Южный ветер», областных интеллектуальных игр НОУ «Поиск» и интеллектуальных турниров ИРООО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Гимназия\Desktop\Фото ЧКГ\njqQ5ERMg-c.jpg"/>
          <p:cNvPicPr>
            <a:picLocks noChangeAspect="1" noChangeArrowheads="1"/>
          </p:cNvPicPr>
          <p:nvPr/>
        </p:nvPicPr>
        <p:blipFill>
          <a:blip r:embed="rId3" cstate="print"/>
          <a:srcRect b="17038"/>
          <a:stretch>
            <a:fillRect/>
          </a:stretch>
        </p:blipFill>
        <p:spPr bwMode="auto">
          <a:xfrm>
            <a:off x="6179608" y="1470025"/>
            <a:ext cx="5801784" cy="3609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095375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команд гимназии в деятельности районного клуба «ЧГК – Москаленки»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Гимназия\Desktop\Фото ЧКГ\IMG_4345-768x5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690" y="1748477"/>
            <a:ext cx="5262563" cy="35083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473005"/>
            <a:ext cx="12160847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Растет интерес и число команд гимназии,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желающих участвовать в деятельности районного клуба «ЧКГ – Москаленки»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Гимназия\Desktop\Фото ЧКГ\HdYy9z5y7Ho.jpg"/>
          <p:cNvPicPr>
            <a:picLocks noChangeAspect="1" noChangeArrowheads="1"/>
          </p:cNvPicPr>
          <p:nvPr/>
        </p:nvPicPr>
        <p:blipFill>
          <a:blip r:embed="rId3" cstate="print"/>
          <a:srcRect b="16454"/>
          <a:stretch>
            <a:fillRect/>
          </a:stretch>
        </p:blipFill>
        <p:spPr bwMode="auto">
          <a:xfrm>
            <a:off x="5887508" y="1736725"/>
            <a:ext cx="5801784" cy="348297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Гимназия\Desktop\Фото ЧКГ\DSC085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8437" y="2067445"/>
            <a:ext cx="5508980" cy="30988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276088" y="5207000"/>
            <a:ext cx="53508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Чемпионат школьного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интеллектуального Клуба 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 года – ноябрь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7341" y="2987710"/>
            <a:ext cx="5370963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9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Личностное развитие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9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Интеллектуально-познавательное</a:t>
            </a:r>
            <a:r>
              <a:rPr kumimoji="0" lang="ru-RU" sz="29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9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</a:t>
            </a:r>
            <a:r>
              <a:rPr lang="ru-RU" sz="29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функциональной грамотности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коммуникативных и лидерских качеств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396353" y="2077414"/>
            <a:ext cx="1056296" cy="981096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9601"/>
            <a:ext cx="12192000" cy="193899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Школьный интеллектуальный клуб «Что? Где? Когда?»</a:t>
            </a:r>
          </a:p>
        </p:txBody>
      </p:sp>
    </p:spTree>
    <p:extLst>
      <p:ext uri="{BB962C8B-B14F-4D97-AF65-F5344CB8AC3E}">
        <p14:creationId xmlns="" xmlns:p14="http://schemas.microsoft.com/office/powerpoint/2010/main" val="1011271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</TotalTime>
  <Words>655</Words>
  <Application>Microsoft Office PowerPoint</Application>
  <PresentationFormat>Произвольный</PresentationFormat>
  <Paragraphs>130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Участие команд гимназии в деятельности районного клуба «ЧГК – Москаленки»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Гимназия</dc:title>
  <dc:creator>Дмитрий Олегович Окунев</dc:creator>
  <cp:lastModifiedBy>Окунев</cp:lastModifiedBy>
  <cp:revision>238</cp:revision>
  <dcterms:created xsi:type="dcterms:W3CDTF">2014-04-12T09:05:09Z</dcterms:created>
  <dcterms:modified xsi:type="dcterms:W3CDTF">2021-12-08T11:58:59Z</dcterms:modified>
</cp:coreProperties>
</file>