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FD7CE-76D2-4B97-BE6B-FBAF04ABB4C7}" type="datetimeFigureOut">
              <a:rPr lang="ru-RU" smtClean="0"/>
              <a:t>21.11.2018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28254-CDA0-41B4-9E9C-E355BC8DEF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88801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0FD7CE-76D2-4B97-BE6B-FBAF04ABB4C7}" type="datetimeFigureOut">
              <a:rPr lang="ru-RU" smtClean="0"/>
              <a:t>21.11.2018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828254-CDA0-41B4-9E9C-E355BC8DEF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8871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1775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3026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1504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1800" b="1" smtClean="0">
                <a:solidFill>
                  <a:srgbClr val="0C40AA"/>
                </a:solidFill>
                <a:latin typeface="+mn-lt"/>
              </a:rPr>
              <a:t>Муниципальное бюджетное дошкольное образовательное учреждение</a:t>
            </a:r>
            <a:br>
              <a:rPr lang="ru-RU" sz="1800" b="1" smtClean="0">
                <a:solidFill>
                  <a:srgbClr val="0C40AA"/>
                </a:solidFill>
                <a:latin typeface="+mn-lt"/>
              </a:rPr>
            </a:br>
            <a:r>
              <a:rPr lang="ru-RU" sz="1800" b="1" smtClean="0">
                <a:solidFill>
                  <a:srgbClr val="0C40AA"/>
                </a:solidFill>
                <a:latin typeface="+mn-lt"/>
              </a:rPr>
              <a:t> Центр развития ребенка детский сад №10 </a:t>
            </a:r>
            <a:br>
              <a:rPr lang="ru-RU" sz="1800" b="1" smtClean="0">
                <a:solidFill>
                  <a:srgbClr val="0C40AA"/>
                </a:solidFill>
                <a:latin typeface="+mn-lt"/>
              </a:rPr>
            </a:br>
            <a:r>
              <a:rPr lang="ru-RU" sz="1800" b="1" smtClean="0">
                <a:solidFill>
                  <a:srgbClr val="0C40AA"/>
                </a:solidFill>
                <a:latin typeface="+mn-lt"/>
              </a:rPr>
              <a:t>пгт Лучегорск</a:t>
            </a:r>
            <a:endParaRPr lang="ru-RU" sz="1800" b="1" dirty="0">
              <a:solidFill>
                <a:srgbClr val="0C40AA"/>
              </a:solidFill>
              <a:latin typeface="+mn-lt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8705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b="1" smtClean="0">
                <a:solidFill>
                  <a:srgbClr val="FF0000"/>
                </a:solidFill>
                <a:latin typeface="+mn-lt"/>
              </a:rPr>
              <a:t>Цель:</a:t>
            </a:r>
            <a:endParaRPr lang="ru-RU" sz="5400" b="1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6737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6730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9513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1224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1928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6936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55210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</Words>
  <Application>Microsoft Office PowerPoint</Application>
  <PresentationFormat>Экран (4:3)</PresentationFormat>
  <Paragraphs>2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Тема Office</vt:lpstr>
      <vt:lpstr>Презентация PowerPoint</vt:lpstr>
      <vt:lpstr>Муниципальное бюджетное дошкольное образовательное учреждение  Центр развития ребенка детский сад №10  пгт Лучегорск</vt:lpstr>
      <vt:lpstr>Цель: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</cp:revision>
  <dcterms:created xsi:type="dcterms:W3CDTF">2018-11-21T09:49:30Z</dcterms:created>
  <dcterms:modified xsi:type="dcterms:W3CDTF">2018-11-21T09:49:30Z</dcterms:modified>
</cp:coreProperties>
</file>