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6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39C10-B541-4A6E-9FA3-C95447E2B3E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D61EE-36A0-43D2-90C6-8FDDCA72F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6000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9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9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9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9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картинки природы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4000" dirty="0">
                <a:solidFill>
                  <a:srgbClr val="C00000"/>
                </a:solidFill>
              </a:rPr>
            </a:br>
            <a:br>
              <a:rPr lang="ru-RU" sz="4000" dirty="0">
                <a:solidFill>
                  <a:srgbClr val="C00000"/>
                </a:solidFill>
              </a:rPr>
            </a:b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М.Ю. Лермонтов «Три пальмы»</a:t>
            </a:r>
          </a:p>
        </p:txBody>
      </p:sp>
    </p:spTree>
  </p:cSld>
  <p:clrMapOvr>
    <a:masterClrMapping/>
  </p:clrMapOvr>
  <p:transition spd="med" advTm="6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367338"/>
            <a:ext cx="6921530" cy="1276372"/>
          </a:xfrm>
        </p:spPr>
        <p:txBody>
          <a:bodyPr/>
          <a:lstStyle/>
          <a:p>
            <a:pPr algn="ctr"/>
            <a:r>
              <a:rPr lang="ru-RU" dirty="0"/>
              <a:t>  </a:t>
            </a:r>
          </a:p>
          <a:p>
            <a:pPr algn="ctr"/>
            <a:r>
              <a:rPr lang="ru-RU" sz="2400" b="1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 песчаных степях  аравийской земли</a:t>
            </a:r>
          </a:p>
          <a:p>
            <a:pPr algn="ctr"/>
            <a:r>
              <a:rPr lang="ru-RU" sz="2400" b="1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Три гордые пальмы высоко росли.</a:t>
            </a:r>
          </a:p>
        </p:txBody>
      </p:sp>
      <p:pic>
        <p:nvPicPr>
          <p:cNvPr id="6146" name="Picture 2" descr="C:\Users\ирина\Desktop\картинки природы\Пальмы в пусты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357826"/>
            <a:ext cx="5486400" cy="80486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шёл,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колыхаясь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как в море  челнок,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Верблюд за верблюдом, взрывая песок</a:t>
            </a:r>
          </a:p>
        </p:txBody>
      </p:sp>
      <p:pic>
        <p:nvPicPr>
          <p:cNvPr id="7170" name="Picture 2" descr="C:\Users\ирина\Desktop\картинки природы\Песчаная пусты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000768"/>
            <a:ext cx="8343920" cy="566738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Но только что сумрак на землю упал,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 корням упругим топор застучал.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пали без жизни питомцы столетий.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……………………………………………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Изрублены были тела их потом,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медленно жгли до утра их потом.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00702"/>
            <a:ext cx="5486400" cy="671498"/>
          </a:xfrm>
        </p:spPr>
        <p:txBody>
          <a:bodyPr>
            <a:noAutofit/>
          </a:bodyPr>
          <a:lstStyle/>
          <a:p>
            <a:r>
              <a:rPr lang="ru-RU" sz="1600" dirty="0"/>
              <a:t> </a:t>
            </a:r>
          </a:p>
        </p:txBody>
      </p:sp>
      <p:pic>
        <p:nvPicPr>
          <p:cNvPr id="8194" name="Picture 2" descr="C:\Users\ирина\Desktop\картинки природы\Пальмы в пусты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7148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5500702"/>
            <a:ext cx="5486400" cy="80486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ныне всё дико и пусто кругом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шепчутся листья с гремучим ключом</a:t>
            </a:r>
          </a:p>
        </p:txBody>
      </p:sp>
      <p:pic>
        <p:nvPicPr>
          <p:cNvPr id="1026" name="Picture 2" descr="C:\Users\ирина\Desktop\картинки природы\6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ирина\Desktop\картинки природы\6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5633723"/>
      </p:ext>
    </p:extLst>
  </p:cSld>
  <p:clrMapOvr>
    <a:masterClrMapping/>
  </p:clrMapOvr>
  <p:transition spd="med" advTm="6000"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М.Ю. Лермонтов «Три пальмы»</vt:lpstr>
      <vt:lpstr>Презентация PowerPoint</vt:lpstr>
      <vt:lpstr>Презентация PowerPoint</vt:lpstr>
      <vt:lpstr>Но только что сумрак на землю упал, По корням упругим топор застучал. И пали без жизни питомцы столетий. …………………………………………… Изрублены были тела их потом, И медленно жгли до утра их потом.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модестова</dc:creator>
  <cp:lastModifiedBy>Неизвестный пользователь</cp:lastModifiedBy>
  <cp:revision>18</cp:revision>
  <dcterms:created xsi:type="dcterms:W3CDTF">2009-02-19T13:24:40Z</dcterms:created>
  <dcterms:modified xsi:type="dcterms:W3CDTF">2018-11-28T16:43:00Z</dcterms:modified>
</cp:coreProperties>
</file>