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9A25F-BF2C-2F43-8E75-7E760DD5E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E24150-06B9-AE45-8290-60F2EBC47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F8BC13-63D6-5341-B458-40D5FDD4A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8DADC7-4E18-C44A-AAD5-E33AF6C7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DBED06-D328-8B41-8F08-226A008D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9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3A5B7-C1DC-204E-A7D4-0CBCDC73A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2A53A7-3DA8-B043-B19E-9004EFA84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5D22FF-B6BF-5945-819F-F702AC2B8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528E8F-78EC-AD4D-994E-23DF05D5E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C025A1-2EF1-8F4D-86AB-CB358B6BE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7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4AFFFE-B6F5-1046-8495-4DB458EF4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2CDA83-8526-BF48-AC73-8FF048424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458DB1-6D03-A54C-B5D6-078457FAC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1CC2BB-EF62-2A4C-811B-B6793732B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F4C42A-90CF-BD4A-A90D-2C93ECD41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8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A12A5-CCFF-DA4E-90D3-FEB889FB3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4DF717-D5FB-934B-B3F0-2773E172C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B85EC0-AA8E-714C-A008-19A605100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E9E256-0A10-C244-8599-9325CE718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9F5FAB-469E-B743-ADA3-C4CA0192C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5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AE2A9-236C-A849-AD99-CBD20B936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63B39F-AE9D-A14C-884A-34C281CED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BADB8F-D97A-144B-B867-CA10B27AC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02627B-7700-E349-950B-F1FD456D9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606BFF-2B18-4245-A065-BA9EF27EC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8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7E3B1-F1FF-E946-98B0-69BA6BEDC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68A182-5AD7-0340-A994-EDEC6A8F3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DAD82B-98AD-664D-B87F-1A7C83709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96B10C-EEF9-0841-B619-57136EEF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A26038-8E11-094B-BEE2-2675A9EB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72B944-1E47-F54D-9DF4-F636F8B16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9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099C2-F969-D84E-B6B8-84026CEE3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4A7264-7FC1-344D-BC91-59B677044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871A0F-63A5-354B-959A-9B4712816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8BFEC11-D2AE-1241-A787-07C48BB5E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A0D71B4-CA04-9047-AC87-D427A038BD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32CAC6-04B5-2B4C-BF58-BBB91913F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670BCC2-328A-D54F-A6D1-4D8B49037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22D99B-3FB5-FE4A-9C2F-0258836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27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3957C-7768-9547-8AB5-244A7AC6B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6BB1A9A-2522-924A-8D7A-5EA548FB6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B2C3E2-D76A-4E4C-ABFB-0CA116E6D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E956C1-A556-4C44-B0BE-BB60588D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37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EA6D56-9119-8441-8CAB-D3D5665D6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87328A6-DC75-4A4F-A257-B549F64C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C19644C-8AD1-DC45-8F42-0EBA4EB50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59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98194-E5CF-7848-ACE0-169C96BC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CCA7F8-C66F-FE4F-BDE4-1CF90539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E2249E-8DE5-FC42-A863-8FEFB1993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03E21A-0EE9-B44B-8C57-E11C8371C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9E9EB8-EDF1-D243-8B16-D793A6170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AE2A97-39E0-574A-ACE5-40913AAD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97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500CF1-A963-4A44-AB09-2A704E4D2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EE148A0-ECC0-F040-9CAB-52F2C497CB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DE2AFB-D76A-F043-B383-F3ED5004E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9F1948-77E2-E241-A572-49799676F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707E86-3456-694B-A260-A79CC896D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B4FA0C-D0A8-D84D-A861-ADA43649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17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104EB-41A6-004A-91FA-E6485691D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49749A-498B-2D44-9187-808D31740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57198E-DE74-0943-A93E-F3BBA3162B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3514-44C3-274F-B551-8ACAF7C518F7}" type="datetimeFigureOut">
              <a:rPr lang="ru-RU"/>
              <a:t>06.12.2018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00EBF8-0B14-C144-8B8A-C3255C4D5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79B81-D2EA-F546-A556-0F772A17D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E6B0C-64F6-EE4E-8E5B-BFF883BACBA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0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95C63B-6907-E64E-97E5-C9DDB19608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5641AA-5E62-0D47-8C2B-8CCCF21B6E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64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</dc:title>
  <cp:revision>1</cp:revision>
  <dcterms:modified xsi:type="dcterms:W3CDTF">2018-12-06T13:55:52Z</dcterms:modified>
</cp:coreProperties>
</file>