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75" r:id="rId3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94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BDACDC-6E63-4272-B3AC-CCF5CA6029F9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119DBA-4540-49B3-8FA9-6259387ECF9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B379994-B797-4915-BB7A-12D6CEBDCA03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3B36274-F2B9-4C45-BBB4-0EDF4CD651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02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3505200"/>
          </a:xfrm>
        </p:spPr>
        <p:txBody>
          <a:bodyPr rtlCol="0">
            <a:noAutofit/>
          </a:bodyPr>
          <a:lstStyle>
            <a:lvl1pPr>
              <a:defRPr sz="7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4953000"/>
            <a:ext cx="8229600" cy="10668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C10C6A-66F6-4656-BD5A-C787A1F83051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86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8CAEA8-596E-4ADA-B5C6-8A4218D28579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22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752012" y="533400"/>
            <a:ext cx="1371600" cy="5592764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1" y="533400"/>
            <a:ext cx="8077201" cy="5592764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E9CDD9C-ADF0-4A8E-89D7-BECA34527CD0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B38E33-CD8D-468C-AC4D-8EE3547B20B6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5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522414" y="2514601"/>
            <a:ext cx="9144000" cy="2819400"/>
          </a:xfrm>
        </p:spPr>
        <p:txBody>
          <a:bodyPr rtlCol="0" anchor="b">
            <a:noAutofit/>
          </a:bodyPr>
          <a:lstStyle>
            <a:lvl1pPr algn="l" rtl="0">
              <a:defRPr sz="6600" b="0" i="0" cap="none" baseline="0"/>
            </a:lvl1pPr>
          </a:lstStyle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990600"/>
            <a:ext cx="8229600" cy="11430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9BE440-AB8F-40F9-B469-1A59D2545CD3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99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4645152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75412" y="1828800"/>
            <a:ext cx="4648201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3F9309-2CCA-4BCE-9CC0-3EE77B52DCAB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9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46451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4" y="2667000"/>
            <a:ext cx="464515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78462" y="1828800"/>
            <a:ext cx="46451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78462" y="2667000"/>
            <a:ext cx="464515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18821A-9448-46F0-B6E1-E60F48BE7F0B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23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B544A87-C71B-4A39-B170-2D8A98D13A99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70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47BFD6-90C6-43D7-BD59-197B56E94537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01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180012" y="838200"/>
            <a:ext cx="6172201" cy="5181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8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8861E71-FD8E-41DA-B28B-6587873E4DD2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28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Рисунок 3"/>
          <p:cNvSpPr>
            <a:spLocks noGrp="1"/>
          </p:cNvSpPr>
          <p:nvPr>
            <p:ph type="pic" idx="1"/>
          </p:nvPr>
        </p:nvSpPr>
        <p:spPr>
          <a:xfrm>
            <a:off x="5484812" y="836610"/>
            <a:ext cx="5867401" cy="518319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pic>
        <p:nvPicPr>
          <p:cNvPr id="9" name="Рисунок 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12" y="458787"/>
            <a:ext cx="6626225" cy="5938837"/>
          </a:xfrm>
          <a:prstGeom prst="rect">
            <a:avLst/>
          </a:prstGeom>
          <a:noFill/>
          <a:ln>
            <a:noFill/>
          </a:ln>
          <a:effectLst>
            <a:outerShdw blurRad="292100" algn="c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69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5" rtl="0"/>
            <a:r>
              <a:rPr lang="ru-RU" dirty="0"/>
              <a:t>Шестой уровень</a:t>
            </a:r>
          </a:p>
          <a:p>
            <a:pPr lvl="6" rtl="0"/>
            <a:r>
              <a:rPr lang="ru-RU" dirty="0"/>
              <a:t>Седьмой уровень</a:t>
            </a:r>
          </a:p>
          <a:p>
            <a:pPr lvl="7" rtl="0"/>
            <a:r>
              <a:rPr lang="ru-RU" dirty="0"/>
              <a:t>Восьмой уровень</a:t>
            </a:r>
          </a:p>
          <a:p>
            <a:pPr lvl="8" rtl="0"/>
            <a:r>
              <a:rPr lang="ru-RU" dirty="0"/>
              <a:t>Девятый уровень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517950" y="6172200"/>
            <a:ext cx="686246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2"/>
          </p:nvPr>
        </p:nvSpPr>
        <p:spPr>
          <a:xfrm>
            <a:off x="8609012" y="6172200"/>
            <a:ext cx="132005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EFE7F42-9E58-4B67-8DDA-E2C75A491C90}" type="datetime1">
              <a:rPr lang="ru-RU" smtClean="0"/>
              <a:t>21.11.2018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33012" y="6172200"/>
            <a:ext cx="9906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0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dirty="0"/>
              <a:t>Дом Джульетты в Вероне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Подготовила</a:t>
            </a:r>
            <a:r>
              <a:rPr lang="ru-RU">
                <a:solidFill>
                  <a:schemeClr val="tx1">
                    <a:lumMod val="50000"/>
                  </a:schemeClr>
                </a:solidFill>
              </a:rPr>
              <a:t>: Малюкова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Надежда 8Б</a:t>
            </a:r>
          </a:p>
        </p:txBody>
      </p:sp>
    </p:spTree>
    <p:extLst>
      <p:ext uri="{BB962C8B-B14F-4D97-AF65-F5344CB8AC3E}">
        <p14:creationId xmlns:p14="http://schemas.microsoft.com/office/powerpoint/2010/main" val="45656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C4B586-91E1-409C-87BC-FA21B7911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285750"/>
            <a:ext cx="3276599" cy="1127026"/>
          </a:xfrm>
        </p:spPr>
        <p:txBody>
          <a:bodyPr>
            <a:normAutofit fontScale="90000"/>
          </a:bodyPr>
          <a:lstStyle/>
          <a:p>
            <a:r>
              <a:rPr lang="ru-RU" dirty="0"/>
              <a:t>Дом Джульетты в Вероне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28FDF7-7621-41A1-A311-A75AD31579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1171548"/>
            <a:ext cx="4222204" cy="5400702"/>
          </a:xfrm>
        </p:spPr>
        <p:txBody>
          <a:bodyPr>
            <a:normAutofit fontScale="77500" lnSpcReduction="20000"/>
          </a:bodyPr>
          <a:lstStyle/>
          <a:p>
            <a:r>
              <a:rPr lang="ru-RU" sz="1900" b="1" dirty="0"/>
              <a:t>Высокопарная история любви в декорациях из битого стекла, потому что не может первая любовь не закончиться печально, а в отношении бессмертных влюблённых – Джульетты и Ромео, Ромео и Джульетты – ей пришлось быть законченной ещё и трагично. Это часто происходит с подобными живыми слишком историями или же ожившими по воле тысяч вдохновенных поклонников. Так, в Вероне обнаружился прообраз, а точнее, тщательно подобранная реконструкция того самого дома Джульетты – дом рода Капелло.</a:t>
            </a:r>
          </a:p>
          <a:p>
            <a:endParaRPr lang="ru-RU" dirty="0"/>
          </a:p>
          <a:p>
            <a:r>
              <a:rPr lang="ru-RU" sz="1900" b="1" dirty="0"/>
              <a:t>Сам дом не так масштабен по своим размерам, но зато в нём прекрасно передана поэтика средневековой архитектуры. Правда, большинство туристов привлекают не упомянутые архитектурные изыски, а лишь один элемент дома Джульетты – тот самый балкон и дворик, который к нему прилегает. Как известно, именно здесь и прозвучало роковое для обоих молодых людей признание. Джульетта также присутствует на авансцене, но уже отлитая из бронзы и замершая в праздном великолепии юности.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7EE515-BD1F-47A8-B026-EFDE0F9017F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9" r="121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474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Акварель_16x9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10793120_TF02886637_TF02886637.potx" id="{73ACD70C-3AB4-47AB-8335-319F4983FF55}" vid="{199FA249-678D-48C7-B7BC-DFDA8EECE67F}"/>
    </a:ext>
  </a:extLst>
</a:theme>
</file>

<file path=ppt/theme/theme2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Акварель (широкоэкранный формат)</Template>
  <TotalTime>8</TotalTime>
  <Words>173</Words>
  <Application>Microsoft Office PowerPoint</Application>
  <PresentationFormat>Произвольный</PresentationFormat>
  <Paragraphs>7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Palatino Linotype</vt:lpstr>
      <vt:lpstr>Акварель_16x9</vt:lpstr>
      <vt:lpstr>Дом Джульетты в Вероне </vt:lpstr>
      <vt:lpstr>Дом Джульетты в Вероне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 Джульетты в Вероне </dc:title>
  <dc:creator>Анатолий Малюков</dc:creator>
  <cp:lastModifiedBy>Анатолий Малюков</cp:lastModifiedBy>
  <cp:revision>1</cp:revision>
  <dcterms:created xsi:type="dcterms:W3CDTF">2018-11-21T18:44:36Z</dcterms:created>
  <dcterms:modified xsi:type="dcterms:W3CDTF">2018-11-21T18:52:36Z</dcterms:modified>
</cp:coreProperties>
</file>