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9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62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4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49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596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281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250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18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436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3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1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2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91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0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89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6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67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24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9B57AE3-8826-45A6-A040-A936DCD64408}" type="datetimeFigureOut">
              <a:rPr lang="ru-RU" smtClean="0"/>
              <a:t>18.01.2019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3D4A2-D1A9-4CD3-AA07-2150535D0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13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0E2AC-D493-479B-866D-2B155AAF3AF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-98425"/>
            <a:ext cx="11105965" cy="2347913"/>
          </a:xfrm>
        </p:spPr>
        <p:txBody>
          <a:bodyPr>
            <a:normAutofit/>
          </a:bodyPr>
          <a:lstStyle/>
          <a:p>
            <a:r>
              <a:rPr lang="ru-RU" sz="6000" dirty="0"/>
              <a:t>Проектная работа на тему:</a:t>
            </a:r>
            <a:br>
              <a:rPr lang="ru-RU" dirty="0"/>
            </a:br>
            <a:r>
              <a:rPr lang="ru-RU" sz="3600" dirty="0"/>
              <a:t>«Из вещи-вещь</a:t>
            </a:r>
            <a:r>
              <a:rPr lang="en-US" sz="3600" dirty="0"/>
              <a:t>.</a:t>
            </a:r>
            <a:r>
              <a:rPr lang="ru-RU" sz="3600" dirty="0"/>
              <a:t> Изделие из одноразовых вилок</a:t>
            </a:r>
            <a:r>
              <a:rPr lang="en-US" sz="3600" dirty="0"/>
              <a:t>.</a:t>
            </a:r>
            <a:r>
              <a:rPr lang="ru-RU" sz="3600" dirty="0"/>
              <a:t> </a:t>
            </a:r>
            <a:r>
              <a:rPr lang="en-US" sz="3600" dirty="0"/>
              <a:t>,,</a:t>
            </a:r>
            <a:r>
              <a:rPr lang="ru-RU" sz="3600" dirty="0"/>
              <a:t>Веера</a:t>
            </a:r>
            <a:r>
              <a:rPr lang="en-US" sz="3600" dirty="0"/>
              <a:t>”</a:t>
            </a:r>
            <a:r>
              <a:rPr lang="ru-RU" sz="3600" dirty="0"/>
              <a:t>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0F849D-D12C-4B0F-8BF7-610490FD7E9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308847" y="3290888"/>
            <a:ext cx="6883153" cy="356711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           Выполнил: ученик 7 класса Б</a:t>
            </a:r>
          </a:p>
          <a:p>
            <a:pPr marL="0" indent="0">
              <a:buNone/>
            </a:pPr>
            <a:r>
              <a:rPr lang="ru-RU" dirty="0"/>
              <a:t>                                           МБОУ </a:t>
            </a:r>
            <a:r>
              <a:rPr lang="en-US" dirty="0"/>
              <a:t>,,</a:t>
            </a:r>
            <a:r>
              <a:rPr lang="ru-RU" dirty="0"/>
              <a:t>СОШ № 23</a:t>
            </a:r>
            <a:r>
              <a:rPr lang="en-US" dirty="0"/>
              <a:t>”</a:t>
            </a:r>
          </a:p>
          <a:p>
            <a:pPr marL="0" indent="0">
              <a:buNone/>
            </a:pPr>
            <a:r>
              <a:rPr lang="ru-RU" dirty="0"/>
              <a:t>                                           П</a:t>
            </a:r>
            <a:r>
              <a:rPr lang="en-US" dirty="0"/>
              <a:t>.</a:t>
            </a:r>
            <a:r>
              <a:rPr lang="ru-RU" dirty="0"/>
              <a:t> </a:t>
            </a:r>
            <a:r>
              <a:rPr lang="ru-RU" dirty="0" err="1"/>
              <a:t>Айхала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                                       </a:t>
            </a:r>
            <a:r>
              <a:rPr lang="ru-RU" dirty="0" err="1"/>
              <a:t>Алякшина</a:t>
            </a:r>
            <a:r>
              <a:rPr lang="ru-RU" dirty="0"/>
              <a:t> Богдана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400" dirty="0"/>
              <a:t>                    Руководитель: учитель черчения и ИЗО </a:t>
            </a:r>
          </a:p>
          <a:p>
            <a:pPr marL="0" indent="0">
              <a:buNone/>
            </a:pPr>
            <a:r>
              <a:rPr lang="ru-RU" sz="1400" dirty="0"/>
              <a:t>                    </a:t>
            </a:r>
            <a:r>
              <a:rPr lang="ru-RU" sz="1400" dirty="0" err="1"/>
              <a:t>Гумарова</a:t>
            </a:r>
            <a:r>
              <a:rPr lang="ru-RU" sz="1400" dirty="0"/>
              <a:t> Лариса Васильевна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Ð¿Ð¾Ð´ÐµÐ»ÐºÐ¸ Ð¸Ð· Ð¿Ð»Ð°ÑÑÐ¸ÐºÐ¾Ð²ÑÑ Ð²Ð¸Ð»Ð¾Ðº">
            <a:extLst>
              <a:ext uri="{FF2B5EF4-FFF2-40B4-BE49-F238E27FC236}">
                <a16:creationId xmlns:a16="http://schemas.microsoft.com/office/drawing/2014/main" id="{18D646DF-09AB-41A3-8A93-3DCFBE5FF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412"/>
            <a:ext cx="4965914" cy="344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58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4" name="EXPLODE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FB0D627C-DF91-47BC-8B26-67AFE2FC471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421938" cy="1509713"/>
          </a:xfrm>
        </p:spPr>
        <p:txBody>
          <a:bodyPr/>
          <a:lstStyle/>
          <a:p>
            <a:r>
              <a:rPr lang="ru-RU" sz="2800" dirty="0"/>
              <a:t>                                                 </a:t>
            </a:r>
            <a:r>
              <a:rPr lang="ru-RU" sz="2800" dirty="0">
                <a:solidFill>
                  <a:srgbClr val="FF0000"/>
                </a:solidFill>
              </a:rPr>
              <a:t>Цель:</a:t>
            </a:r>
            <a:br>
              <a:rPr lang="ru-RU" sz="2800" dirty="0"/>
            </a:br>
            <a:r>
              <a:rPr lang="ru-RU" sz="2800" dirty="0">
                <a:solidFill>
                  <a:srgbClr val="FFFF00"/>
                </a:solidFill>
              </a:rPr>
              <a:t>Выполнить изделие из одноразовых вилок и других материалов для украшение интерьера</a:t>
            </a:r>
            <a:r>
              <a:rPr lang="en-US" sz="2800" dirty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F0FE43CE-095F-47AF-AB4F-6F0A3883198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2219416"/>
            <a:ext cx="12192000" cy="463858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Научиться работать с клеевым пистолетом</a:t>
            </a:r>
            <a:r>
              <a:rPr lang="en-US" dirty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  <a:p>
            <a:pPr marL="457200" indent="-457200">
              <a:buAutoNum type="arabicPeriod"/>
            </a:pPr>
            <a:endParaRPr lang="ru-RU" dirty="0">
              <a:solidFill>
                <a:srgbClr val="FFFF00"/>
              </a:solidFill>
            </a:endParaRPr>
          </a:p>
          <a:p>
            <a:pPr marL="457200" indent="-457200"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Развивать в себе мелкую  моторику</a:t>
            </a:r>
            <a:r>
              <a:rPr lang="en-US" dirty="0">
                <a:solidFill>
                  <a:srgbClr val="FFFF00"/>
                </a:solidFill>
              </a:rPr>
              <a:t>,</a:t>
            </a:r>
            <a:r>
              <a:rPr lang="ru-RU" dirty="0">
                <a:solidFill>
                  <a:srgbClr val="FFFF00"/>
                </a:solidFill>
              </a:rPr>
              <a:t> усидчивость</a:t>
            </a:r>
            <a:r>
              <a:rPr lang="en-US" dirty="0">
                <a:solidFill>
                  <a:srgbClr val="FFFF00"/>
                </a:solidFill>
              </a:rPr>
              <a:t>,</a:t>
            </a:r>
            <a:r>
              <a:rPr lang="ru-RU" dirty="0">
                <a:solidFill>
                  <a:srgbClr val="FFFF00"/>
                </a:solidFill>
              </a:rPr>
              <a:t> творческие способности</a:t>
            </a:r>
            <a:r>
              <a:rPr lang="en-US" dirty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  <a:p>
            <a:pPr marL="457200" indent="-457200">
              <a:buAutoNum type="arabicPeriod"/>
            </a:pPr>
            <a:endParaRPr lang="ru-RU" dirty="0">
              <a:solidFill>
                <a:srgbClr val="FFFF00"/>
              </a:solidFill>
            </a:endParaRPr>
          </a:p>
          <a:p>
            <a:pPr marL="457200" indent="-457200"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Воспитывать эстетический вкус</a:t>
            </a:r>
            <a:r>
              <a:rPr lang="en-US" dirty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2052" name="Picture 4" descr="ÐÐ°ÑÑÐ¸Ð½ÐºÐ¸ Ð¿Ð¾ Ð·Ð°Ð¿ÑÐ¾ÑÑ Ð¿Ð¾Ð´ÐµÐ»ÐºÐ¸ Ð¸Ð· Ð¿Ð»Ð°ÑÑÐ¸ÐºÐ¾Ð²ÑÑ Ð²Ð¸Ð»Ð¾Ðº">
            <a:extLst>
              <a:ext uri="{FF2B5EF4-FFF2-40B4-BE49-F238E27FC236}">
                <a16:creationId xmlns:a16="http://schemas.microsoft.com/office/drawing/2014/main" id="{1271BBA6-403C-4A50-B28A-52A29777A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091" y="3902701"/>
            <a:ext cx="5300280" cy="2889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¿Ð¾Ð´ÐµÐ»ÐºÐ¸ Ð¸Ð· Ð¿Ð»Ð°ÑÑÐ¸ÐºÐ¾Ð²ÑÑ Ð²Ð¸Ð»Ð¾Ðº">
            <a:extLst>
              <a:ext uri="{FF2B5EF4-FFF2-40B4-BE49-F238E27FC236}">
                <a16:creationId xmlns:a16="http://schemas.microsoft.com/office/drawing/2014/main" id="{1D4A804B-D406-4303-B262-3D17657D4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348" y="944154"/>
            <a:ext cx="3400698" cy="2550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53066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412BD-5C6C-421B-881C-F9D5A7417E5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-113210"/>
            <a:ext cx="4546600" cy="827314"/>
          </a:xfrm>
        </p:spPr>
        <p:txBody>
          <a:bodyPr/>
          <a:lstStyle/>
          <a:p>
            <a:r>
              <a:rPr lang="ru-RU" sz="4400" dirty="0"/>
              <a:t>      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Обоснование: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3E7B04-800D-425A-9F47-F6AB898A13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420982" y="1863634"/>
            <a:ext cx="6444343" cy="4994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На уроке изобразительного искусства мы начали проходить тему «Из вещи-вещь»</a:t>
            </a:r>
            <a:r>
              <a:rPr lang="en-US" sz="2800" dirty="0"/>
              <a:t>.</a:t>
            </a:r>
            <a:r>
              <a:rPr lang="ru-RU" sz="2800" dirty="0"/>
              <a:t> Из предложенных тем я выбрал тему изделие из одноразовых вилок потому что  моей комнате не хватает декора</a:t>
            </a:r>
            <a:r>
              <a:rPr lang="en-US" sz="2800" dirty="0"/>
              <a:t>.</a:t>
            </a:r>
            <a:r>
              <a:rPr lang="ru-RU" sz="2800" dirty="0"/>
              <a:t>  Мне кажется что мой веер дополнит интерьер моей комнате</a:t>
            </a:r>
            <a:r>
              <a:rPr lang="en-US" sz="2800" dirty="0"/>
              <a:t>,</a:t>
            </a:r>
            <a:r>
              <a:rPr lang="ru-RU" sz="2800" dirty="0"/>
              <a:t> уют и красоту</a:t>
            </a:r>
            <a:r>
              <a:rPr lang="en-US" sz="2800"/>
              <a:t>.</a:t>
            </a:r>
            <a:endParaRPr lang="ru-RU" sz="2800" dirty="0"/>
          </a:p>
        </p:txBody>
      </p:sp>
      <p:pic>
        <p:nvPicPr>
          <p:cNvPr id="1026" name="Picture 2" descr="ÐÐ°ÑÑÐ¸Ð½ÐºÐ¸ Ð¿Ð¾ Ð·Ð°Ð¿ÑÐ¾ÑÑ ÐºÐ»Ð°ÑÑ">
            <a:extLst>
              <a:ext uri="{FF2B5EF4-FFF2-40B4-BE49-F238E27FC236}">
                <a16:creationId xmlns:a16="http://schemas.microsoft.com/office/drawing/2014/main" id="{A376ED51-2380-4838-B7A0-BD499C4140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6" t="3256" r="24922" b="7054"/>
          <a:stretch/>
        </p:blipFill>
        <p:spPr bwMode="auto">
          <a:xfrm>
            <a:off x="9492342" y="2098766"/>
            <a:ext cx="2124892" cy="311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Ð´Ð¸Ð²Ð»ÐµÐ½Ð½ÑÐ¹ ÑÐµÐ»Ð¾Ð²ÐµÐº">
            <a:extLst>
              <a:ext uri="{FF2B5EF4-FFF2-40B4-BE49-F238E27FC236}">
                <a16:creationId xmlns:a16="http://schemas.microsoft.com/office/drawing/2014/main" id="{6CFC8C9C-4CCA-4ACB-A4B0-6E6D08216E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0" t="3793" r="22543" b="1052"/>
          <a:stretch/>
        </p:blipFill>
        <p:spPr bwMode="auto">
          <a:xfrm>
            <a:off x="165462" y="2255520"/>
            <a:ext cx="1942011" cy="296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15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35BC5797-9BD8-4D25-B37B-C502E6A1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6858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Материалы:</a:t>
            </a:r>
            <a:br>
              <a:rPr lang="ru-RU" dirty="0"/>
            </a:br>
            <a:r>
              <a:rPr lang="ru-RU" dirty="0"/>
              <a:t>                          </a:t>
            </a:r>
            <a:r>
              <a:rPr lang="ru-RU" sz="2800" dirty="0">
                <a:solidFill>
                  <a:srgbClr val="FFFF00"/>
                </a:solidFill>
              </a:rPr>
              <a:t>Ленты</a:t>
            </a:r>
            <a:r>
              <a:rPr lang="ru-RU" dirty="0">
                <a:solidFill>
                  <a:srgbClr val="E3EBF3"/>
                </a:solidFill>
              </a:rPr>
              <a:t>  </a:t>
            </a:r>
            <a:br>
              <a:rPr lang="ru-RU" dirty="0"/>
            </a:br>
            <a:r>
              <a:rPr lang="ru-RU" dirty="0">
                <a:solidFill>
                  <a:srgbClr val="002060"/>
                </a:solidFill>
              </a:rPr>
              <a:t>                                                    Диск</a:t>
            </a:r>
            <a:br>
              <a:rPr lang="ru-RU" dirty="0"/>
            </a:br>
            <a:r>
              <a:rPr lang="ru-RU" dirty="0"/>
              <a:t> </a:t>
            </a:r>
            <a:r>
              <a:rPr lang="ru-RU" sz="2800" dirty="0">
                <a:solidFill>
                  <a:srgbClr val="00B0F0"/>
                </a:solidFill>
              </a:rPr>
              <a:t>Клей пистолет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                                                  </a:t>
            </a:r>
            <a:br>
              <a:rPr lang="ru-RU" sz="2800" dirty="0"/>
            </a:br>
            <a:r>
              <a:rPr lang="ru-RU" sz="2800" dirty="0"/>
              <a:t>                                                                   </a:t>
            </a: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Кружева</a:t>
            </a:r>
            <a:b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       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       </a:t>
            </a:r>
            <a:r>
              <a:rPr lang="ru-RU" sz="2800" dirty="0">
                <a:solidFill>
                  <a:srgbClr val="FF0000"/>
                </a:solidFill>
              </a:rPr>
              <a:t>Одноразовые вилки </a:t>
            </a: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                          </a:t>
            </a:r>
          </a:p>
        </p:txBody>
      </p:sp>
      <p:pic>
        <p:nvPicPr>
          <p:cNvPr id="3076" name="Picture 4" descr="ÐÐ°ÑÑÐ¸Ð½ÐºÐ¸ Ð¿Ð¾ Ð·Ð°Ð¿ÑÐ¾ÑÑ ÐÐ»ÐµÐ¹ Ð¿Ð¸ÑÑÐ¾Ð»ÐµÑ">
            <a:extLst>
              <a:ext uri="{FF2B5EF4-FFF2-40B4-BE49-F238E27FC236}">
                <a16:creationId xmlns:a16="http://schemas.microsoft.com/office/drawing/2014/main" id="{F13111B3-5002-4B69-A73E-C82F015D1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" t="614"/>
          <a:stretch/>
        </p:blipFill>
        <p:spPr bwMode="auto">
          <a:xfrm>
            <a:off x="263864" y="2581212"/>
            <a:ext cx="2374401" cy="169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Ð¾Ð´Ð½Ð¾ÑÐ°Ð·Ð¾Ð²ÑÐµ Ð²Ð¸Ð»ÐºÐ¸">
            <a:extLst>
              <a:ext uri="{FF2B5EF4-FFF2-40B4-BE49-F238E27FC236}">
                <a16:creationId xmlns:a16="http://schemas.microsoft.com/office/drawing/2014/main" id="{3F8A6BDC-57F3-478D-9168-5DDDCAB01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65" y="5201194"/>
            <a:ext cx="2119449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ÐÐ°ÑÑÐ¸Ð½ÐºÐ¸ Ð¿Ð¾ Ð·Ð°Ð¿ÑÐ¾ÑÑ ÐºÑÑÐ¶ÐµÐ²Ð°">
            <a:extLst>
              <a:ext uri="{FF2B5EF4-FFF2-40B4-BE49-F238E27FC236}">
                <a16:creationId xmlns:a16="http://schemas.microsoft.com/office/drawing/2014/main" id="{989973CB-0E71-47CF-9498-090FEAF27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494" y="4249269"/>
            <a:ext cx="4132934" cy="234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ÐÐ°ÑÑÐ¸Ð½ÐºÐ¸ Ð¿Ð¾ Ð·Ð°Ð¿ÑÐ¾ÑÑ dvd Ð´Ð¸ÑÐº">
            <a:extLst>
              <a:ext uri="{FF2B5EF4-FFF2-40B4-BE49-F238E27FC236}">
                <a16:creationId xmlns:a16="http://schemas.microsoft.com/office/drawing/2014/main" id="{AA4C91A0-D0D7-4170-969A-A23BFBE37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228" y="1121683"/>
            <a:ext cx="2374400" cy="239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£ÐºÑÐ°ÑÐ¸ÑÑ Ð²ÐµÐµÑ Ð¼Ð¾Ð¶Ð½Ð¾ Ð¿ÑÐ¸ Ð¿Ð¾Ð¼Ð¾ÑÐ¸ Ð°ÑÐ»Ð°ÑÐ½ÑÑ Ð»ÐµÐ½Ñ">
            <a:extLst>
              <a:ext uri="{FF2B5EF4-FFF2-40B4-BE49-F238E27FC236}">
                <a16:creationId xmlns:a16="http://schemas.microsoft.com/office/drawing/2014/main" id="{847D8883-5A9A-4148-93D5-00D2F0C76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879" y="1646945"/>
            <a:ext cx="3321836" cy="186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31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087DB-23B0-46A0-9BCA-1CDBF53D5C6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8824913" cy="862012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Технология изготовления: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A0D681-5DCB-43AC-AECC-6FB695E7E6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1114697"/>
            <a:ext cx="12192000" cy="5743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</a:t>
            </a:r>
            <a:r>
              <a:rPr lang="en-US" sz="4000" dirty="0"/>
              <a:t>.</a:t>
            </a:r>
            <a:r>
              <a:rPr lang="ru-RU" sz="4000" dirty="0"/>
              <a:t> Взять диск и разрезать его пополам</a:t>
            </a:r>
          </a:p>
        </p:txBody>
      </p:sp>
      <p:pic>
        <p:nvPicPr>
          <p:cNvPr id="2050" name="Picture 2" descr="ÐÐ°ÑÑÐ¸Ð½ÐºÐ¸ Ð¿Ð¾ Ð·Ð°Ð¿ÑÐ¾ÑÑ Ð´Ð¸ÑÐº ÑÐ°Ð·ÑÐµÐ·Ð°Ð½Ð½ÑÐ¹ Ð¿Ð¾Ð¿Ð¾Ð»Ð°Ð¼">
            <a:extLst>
              <a:ext uri="{FF2B5EF4-FFF2-40B4-BE49-F238E27FC236}">
                <a16:creationId xmlns:a16="http://schemas.microsoft.com/office/drawing/2014/main" id="{DAFEA9D2-6C00-425D-825A-E486C2A16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9" t="474" r="5089" b="9967"/>
          <a:stretch/>
        </p:blipFill>
        <p:spPr bwMode="auto">
          <a:xfrm>
            <a:off x="7916524" y="1895350"/>
            <a:ext cx="4223267" cy="38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´Ð¸ÑÐº ÑÐ°Ð·ÑÐµÐ·Ð°Ð½Ð½ÑÐ¹ Ð¿Ð¾Ð¿Ð¾Ð»Ð°Ð¼">
            <a:extLst>
              <a:ext uri="{FF2B5EF4-FFF2-40B4-BE49-F238E27FC236}">
                <a16:creationId xmlns:a16="http://schemas.microsoft.com/office/drawing/2014/main" id="{65BB5DB5-D3CF-49C7-9DC2-8546B9CB5C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9" t="4321" r="9018" b="13770"/>
          <a:stretch/>
        </p:blipFill>
        <p:spPr bwMode="auto">
          <a:xfrm>
            <a:off x="3625885" y="1895350"/>
            <a:ext cx="4290640" cy="38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´Ð¸ÑÐº ÑÐ°Ð·ÑÐµÐ·Ð°Ð½Ð½ÑÐ¹ Ð¿Ð¾Ð¿Ð¾Ð»Ð°Ð¼">
            <a:extLst>
              <a:ext uri="{FF2B5EF4-FFF2-40B4-BE49-F238E27FC236}">
                <a16:creationId xmlns:a16="http://schemas.microsoft.com/office/drawing/2014/main" id="{8C5B24E2-0C53-4B69-859B-07272D063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3" t="8766" r="18343" b="8983"/>
          <a:stretch/>
        </p:blipFill>
        <p:spPr bwMode="auto">
          <a:xfrm>
            <a:off x="52209" y="1895350"/>
            <a:ext cx="3573675" cy="374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57310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5F88330F-43C4-43D0-854B-A3658E53B3A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514350"/>
            <a:ext cx="12192000" cy="6343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2</a:t>
            </a:r>
            <a:r>
              <a:rPr lang="en-US" sz="3600" dirty="0"/>
              <a:t>.</a:t>
            </a:r>
            <a:r>
              <a:rPr lang="ru-RU" sz="3200" dirty="0"/>
              <a:t> Приклеить вилки на диск при помощи </a:t>
            </a:r>
            <a:r>
              <a:rPr lang="ru-RU" sz="3200" dirty="0" err="1"/>
              <a:t>термо</a:t>
            </a:r>
            <a:r>
              <a:rPr lang="ru-RU" sz="3200" dirty="0"/>
              <a:t>-клея</a:t>
            </a:r>
          </a:p>
        </p:txBody>
      </p:sp>
      <p:pic>
        <p:nvPicPr>
          <p:cNvPr id="3074" name="Picture 2" descr="ÐÐ»ÐµÐ¹ Ð½ÑÐ¶Ð½Ð¾ Ð½Ð°Ð½Ð¾ÑÐ¸ÑÑ Ð»Ð¸ÑÑ Ð½Ð° ÑÑ ÑÐ°ÑÑÑ ÑÑÑÐºÐ¸ Ð²Ð¸Ð»ÐºÐ¸, ÐºÐ¾ÑÐ¾ÑÐ°Ñ Ð±ÑÐ´ÐµÑ Ð¿ÑÐ¸ÐºÐ»ÐµÐ¸Ð²Ð°ÑÑÑÑ">
            <a:extLst>
              <a:ext uri="{FF2B5EF4-FFF2-40B4-BE49-F238E27FC236}">
                <a16:creationId xmlns:a16="http://schemas.microsoft.com/office/drawing/2014/main" id="{0B18BE53-586C-48CB-B46C-5318E334FB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18120" r="2047"/>
          <a:stretch/>
        </p:blipFill>
        <p:spPr bwMode="auto">
          <a:xfrm>
            <a:off x="4080034" y="1637210"/>
            <a:ext cx="6431280" cy="400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°ÑÑÐ¸Ð½ÐºÐ¸ Ð¿Ð¾ Ð·Ð°Ð¿ÑÐ¾ÑÑ ÐÐ»ÐµÐ¹ Ð¿Ð¸ÑÑÐ¾Ð»ÐµÑ">
            <a:extLst>
              <a:ext uri="{FF2B5EF4-FFF2-40B4-BE49-F238E27FC236}">
                <a16:creationId xmlns:a16="http://schemas.microsoft.com/office/drawing/2014/main" id="{F9048BEF-C29B-4E81-AB89-9A8AF1ECE0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" t="614"/>
          <a:stretch/>
        </p:blipFill>
        <p:spPr bwMode="auto">
          <a:xfrm>
            <a:off x="156754" y="1637210"/>
            <a:ext cx="3720669" cy="350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57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D7963D-A22E-46B9-AB03-D6938C88805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347663"/>
            <a:ext cx="9980613" cy="5291137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sz="3600" dirty="0"/>
              <a:t>3</a:t>
            </a:r>
            <a:r>
              <a:rPr lang="en-US" sz="3600" dirty="0"/>
              <a:t>.</a:t>
            </a:r>
            <a:r>
              <a:rPr lang="ru-RU" sz="3600" dirty="0"/>
              <a:t>Украсить веер при помощи атласных лент</a:t>
            </a:r>
            <a:r>
              <a:rPr lang="en-US" sz="3600" dirty="0"/>
              <a:t>,</a:t>
            </a:r>
            <a:r>
              <a:rPr lang="ru-RU" sz="3600" dirty="0"/>
              <a:t> на край веера закрепить кружевную ленту</a:t>
            </a:r>
          </a:p>
        </p:txBody>
      </p:sp>
      <p:pic>
        <p:nvPicPr>
          <p:cNvPr id="5122" name="Picture 2" descr="Ð£ÐºÑÐ°ÑÐ¸ÑÑ Ð²ÐµÐµÑ Ð¼Ð¾Ð¶Ð½Ð¾ Ð¿ÑÐ¸ Ð¿Ð¾Ð¼Ð¾ÑÐ¸ Ð°ÑÐ»Ð°ÑÐ½ÑÑ Ð»ÐµÐ½Ñ">
            <a:extLst>
              <a:ext uri="{FF2B5EF4-FFF2-40B4-BE49-F238E27FC236}">
                <a16:creationId xmlns:a16="http://schemas.microsoft.com/office/drawing/2014/main" id="{86296F85-898A-41F5-A352-5C407118A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89" y="2529296"/>
            <a:ext cx="4291391" cy="310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Ð° ÐºÑÐ°Ð¹ Ð²ÐµÐµÑÐ° ÐºÑÐµÐ¿ÑÑ ÐºÑÑÐ¶ÐµÐ²Ð½ÑÑ Ð»ÐµÐ½ÑÑ">
            <a:extLst>
              <a:ext uri="{FF2B5EF4-FFF2-40B4-BE49-F238E27FC236}">
                <a16:creationId xmlns:a16="http://schemas.microsoft.com/office/drawing/2014/main" id="{148845A9-DCE9-473C-AADF-4857693C0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306" y="1973750"/>
            <a:ext cx="3448646" cy="230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1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3DDF8-288A-4C42-8F94-AA2170741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088571"/>
            <a:ext cx="12192000" cy="2377440"/>
          </a:xfrm>
        </p:spPr>
        <p:txBody>
          <a:bodyPr/>
          <a:lstStyle/>
          <a:p>
            <a:r>
              <a:rPr lang="ru-RU" sz="6600" dirty="0"/>
              <a:t>Вот что у нас получилось!!!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B9932E-9A3A-4B18-B084-52013B3FA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5155472" y="365760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ÐÐµÐµÑ Ð¸Ð· Ð¿Ð»Ð°ÑÑÐ¸ÐºÐ¾Ð²ÑÑ Ð²Ð¸Ð»Ð¾Ðº Ð¿ÑÐ¸Ð²Ð»ÐµÑÐµÑ Ð²Ð½Ð¸Ð¼Ð°Ð½Ð¸Ðµ Ð¾ÐºÑÑÐ¶Ð°ÑÑÐ¸Ñ">
            <a:extLst>
              <a:ext uri="{FF2B5EF4-FFF2-40B4-BE49-F238E27FC236}">
                <a16:creationId xmlns:a16="http://schemas.microsoft.com/office/drawing/2014/main" id="{EA1C8E69-5821-46E2-9943-2CB14AED4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247" y="1288869"/>
            <a:ext cx="9142550" cy="517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63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154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Проектная работа на тему: «Из вещи-вещь. Изделие из одноразовых вилок. ,,Веера”»</vt:lpstr>
      <vt:lpstr>                                                 Цель: Выполнить изделие из одноразовых вилок и других материалов для украшение интерьера.</vt:lpstr>
      <vt:lpstr>       Обоснование: </vt:lpstr>
      <vt:lpstr>Материалы:                           Ленты                                                       Диск  Клей пистолет                                                                                                                         Кружева                                 Одноразовые вилки                                </vt:lpstr>
      <vt:lpstr>Технология изготовления: </vt:lpstr>
      <vt:lpstr>Презентация PowerPoint</vt:lpstr>
      <vt:lpstr>Презентация PowerPoint</vt:lpstr>
      <vt:lpstr>Вот что у нас получилось!!!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на тему: «Из вещи-вещь. Изделие из одноразовых вилок. ,,Веера”»</dc:title>
  <dc:creator>alyakshin264@gmail.com</dc:creator>
  <cp:lastModifiedBy>alyakshin264@gmail.com</cp:lastModifiedBy>
  <cp:revision>16</cp:revision>
  <dcterms:created xsi:type="dcterms:W3CDTF">2018-12-18T12:58:50Z</dcterms:created>
  <dcterms:modified xsi:type="dcterms:W3CDTF">2019-01-18T13:48:51Z</dcterms:modified>
</cp:coreProperties>
</file>