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4D3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3DB24-1C04-434A-B2D6-8661B4F039F8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0C1AA-D100-4B8E-92F6-4F6E4F11F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3DB24-1C04-434A-B2D6-8661B4F039F8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0C1AA-D100-4B8E-92F6-4F6E4F11F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3DB24-1C04-434A-B2D6-8661B4F039F8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0C1AA-D100-4B8E-92F6-4F6E4F11F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3DB24-1C04-434A-B2D6-8661B4F039F8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0C1AA-D100-4B8E-92F6-4F6E4F11F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3DB24-1C04-434A-B2D6-8661B4F039F8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0C1AA-D100-4B8E-92F6-4F6E4F11F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3DB24-1C04-434A-B2D6-8661B4F039F8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0C1AA-D100-4B8E-92F6-4F6E4F11F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3DB24-1C04-434A-B2D6-8661B4F039F8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0C1AA-D100-4B8E-92F6-4F6E4F11F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3DB24-1C04-434A-B2D6-8661B4F039F8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0C1AA-D100-4B8E-92F6-4F6E4F11F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3DB24-1C04-434A-B2D6-8661B4F039F8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0C1AA-D100-4B8E-92F6-4F6E4F11F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3DB24-1C04-434A-B2D6-8661B4F039F8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0C1AA-D100-4B8E-92F6-4F6E4F11F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3DB24-1C04-434A-B2D6-8661B4F039F8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510C1AA-D100-4B8E-92F6-4F6E4F11FD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AE3DB24-1C04-434A-B2D6-8661B4F039F8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510C1AA-D100-4B8E-92F6-4F6E4F11FDD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03648" y="980728"/>
            <a:ext cx="6624736" cy="1503040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ПРА</a:t>
            </a:r>
            <a:r>
              <a:rPr lang="uk-UA" b="1" cap="al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ЦЬОВИТІ МАЛЮКИ ГРУПИ №5 «ДИВОЦВІТ»</a:t>
            </a:r>
            <a:endParaRPr lang="ru-RU" b="1" cap="all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2780927"/>
            <a:ext cx="6408712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/>
              <a:t>Якщо</a:t>
            </a:r>
            <a:r>
              <a:rPr lang="ru-RU" sz="2800" b="1" dirty="0"/>
              <a:t> </a:t>
            </a:r>
            <a:r>
              <a:rPr lang="ru-RU" sz="2800" b="1" dirty="0" err="1"/>
              <a:t>ти</a:t>
            </a:r>
            <a:r>
              <a:rPr lang="ru-RU" sz="2800" b="1" dirty="0"/>
              <a:t> </a:t>
            </a:r>
            <a:r>
              <a:rPr lang="ru-RU" sz="2800" b="1" dirty="0" err="1"/>
              <a:t>хочеш</a:t>
            </a:r>
            <a:r>
              <a:rPr lang="ru-RU" sz="2800" b="1" dirty="0"/>
              <a:t> </a:t>
            </a:r>
            <a:r>
              <a:rPr lang="ru-RU" sz="2800" b="1" dirty="0" err="1"/>
              <a:t>більше</a:t>
            </a:r>
            <a:r>
              <a:rPr lang="ru-RU" sz="2800" b="1" dirty="0"/>
              <a:t> </a:t>
            </a:r>
            <a:r>
              <a:rPr lang="ru-RU" sz="2800" b="1" dirty="0" err="1"/>
              <a:t>мати</a:t>
            </a:r>
            <a:r>
              <a:rPr lang="ru-RU" sz="2800" b="1" dirty="0"/>
              <a:t>,</a:t>
            </a:r>
            <a:br>
              <a:rPr lang="ru-RU" sz="2800" b="1" dirty="0"/>
            </a:br>
            <a:r>
              <a:rPr lang="ru-RU" sz="2800" b="1" dirty="0" err="1"/>
              <a:t>Тоді</a:t>
            </a:r>
            <a:r>
              <a:rPr lang="ru-RU" sz="2800" b="1" dirty="0"/>
              <a:t> </a:t>
            </a:r>
            <a:r>
              <a:rPr lang="ru-RU" sz="2800" b="1" dirty="0" err="1"/>
              <a:t>працюй</a:t>
            </a:r>
            <a:r>
              <a:rPr lang="ru-RU" sz="2800" b="1" dirty="0"/>
              <a:t>, </a:t>
            </a:r>
            <a:r>
              <a:rPr lang="ru-RU" sz="2800" b="1" dirty="0" err="1"/>
              <a:t>працюй</a:t>
            </a:r>
            <a:r>
              <a:rPr lang="ru-RU" sz="2800" b="1" dirty="0"/>
              <a:t>, </a:t>
            </a:r>
            <a:r>
              <a:rPr lang="ru-RU" sz="2800" b="1" dirty="0" err="1"/>
              <a:t>мій</a:t>
            </a:r>
            <a:r>
              <a:rPr lang="ru-RU" sz="2800" b="1" dirty="0"/>
              <a:t> брате,</a:t>
            </a:r>
            <a:br>
              <a:rPr lang="ru-RU" sz="2800" b="1" dirty="0"/>
            </a:br>
            <a:r>
              <a:rPr lang="ru-RU" sz="2800" b="1" dirty="0"/>
              <a:t>І не </a:t>
            </a:r>
            <a:r>
              <a:rPr lang="ru-RU" sz="2800" b="1" dirty="0" err="1"/>
              <a:t>жалій</a:t>
            </a:r>
            <a:r>
              <a:rPr lang="ru-RU" sz="2800" b="1" dirty="0"/>
              <a:t> </a:t>
            </a:r>
            <a:r>
              <a:rPr lang="ru-RU" sz="2800" b="1" dirty="0" err="1"/>
              <a:t>ні</a:t>
            </a:r>
            <a:r>
              <a:rPr lang="ru-RU" sz="2800" b="1" dirty="0"/>
              <a:t> сил, </a:t>
            </a:r>
            <a:r>
              <a:rPr lang="ru-RU" sz="2800" b="1" dirty="0" err="1"/>
              <a:t>ні</a:t>
            </a:r>
            <a:r>
              <a:rPr lang="ru-RU" sz="2800" b="1" dirty="0"/>
              <a:t> рук,</a:t>
            </a:r>
            <a:br>
              <a:rPr lang="ru-RU" sz="2800" b="1" dirty="0"/>
            </a:br>
            <a:r>
              <a:rPr lang="ru-RU" sz="2800" b="1" dirty="0"/>
              <a:t>Доколи в грудях </a:t>
            </a:r>
            <a:r>
              <a:rPr lang="ru-RU" sz="2800" b="1" dirty="0" err="1"/>
              <a:t>серця</a:t>
            </a:r>
            <a:r>
              <a:rPr lang="ru-RU" sz="2800" b="1" dirty="0"/>
              <a:t> стук</a:t>
            </a:r>
            <a:r>
              <a:rPr lang="ru-RU" sz="2800" dirty="0"/>
              <a:t>.</a:t>
            </a:r>
          </a:p>
          <a:p>
            <a:pPr algn="ctr"/>
            <a:r>
              <a:rPr lang="ru-RU" dirty="0" smtClean="0"/>
              <a:t> </a:t>
            </a:r>
            <a:r>
              <a:rPr lang="ru-RU" i="1" dirty="0" err="1"/>
              <a:t>Генріх</a:t>
            </a:r>
            <a:r>
              <a:rPr lang="ru-RU" i="1" dirty="0"/>
              <a:t> </a:t>
            </a:r>
            <a:r>
              <a:rPr lang="ru-RU" i="1" dirty="0" smtClean="0"/>
              <a:t>Акулов</a:t>
            </a:r>
            <a:endParaRPr lang="ru-RU" i="1" dirty="0"/>
          </a:p>
        </p:txBody>
      </p:sp>
      <p:pic>
        <p:nvPicPr>
          <p:cNvPr id="1026" name="Picture 2" descr="ÐÐ°ÑÑÐ¸Ð½ÐºÐ¸ Ð¿Ð¾ Ð·Ð°Ð¿ÑÐ¾ÑÑ ÐÐÐÐÐÐ¦ÐÐ¯ ÐÐÐ¢Ð ÐÐ ÐÐÐÐ ÐÐ®Ð¢Ð¬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437112"/>
            <a:ext cx="2295525" cy="188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585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4864" y="740864"/>
            <a:ext cx="3168352" cy="3096344"/>
          </a:xfrm>
        </p:spPr>
        <p:txBody>
          <a:bodyPr>
            <a:normAutofit/>
          </a:bodyPr>
          <a:lstStyle/>
          <a:p>
            <a:pPr algn="ctr"/>
            <a:r>
              <a:rPr lang="ru-RU" sz="1600" dirty="0">
                <a:solidFill>
                  <a:schemeClr val="tx1"/>
                </a:solidFill>
                <a:latin typeface="Tahoma"/>
              </a:rPr>
              <a:t>Правда ж, </a:t>
            </a:r>
            <a:r>
              <a:rPr lang="ru-RU" sz="1600" dirty="0" err="1">
                <a:solidFill>
                  <a:schemeClr val="tx1"/>
                </a:solidFill>
                <a:latin typeface="Tahoma"/>
              </a:rPr>
              <a:t>мамо</a:t>
            </a:r>
            <a:r>
              <a:rPr lang="ru-RU" sz="1600" dirty="0">
                <a:solidFill>
                  <a:schemeClr val="tx1"/>
                </a:solidFill>
                <a:latin typeface="Tahoma"/>
              </a:rPr>
              <a:t>, я великий?</a:t>
            </a:r>
            <a:br>
              <a:rPr lang="ru-RU" sz="1600" dirty="0">
                <a:solidFill>
                  <a:schemeClr val="tx1"/>
                </a:solidFill>
                <a:latin typeface="Tahoma"/>
              </a:rPr>
            </a:br>
            <a:r>
              <a:rPr lang="ru-RU" sz="1600" dirty="0">
                <a:solidFill>
                  <a:schemeClr val="tx1"/>
                </a:solidFill>
                <a:latin typeface="Tahoma"/>
              </a:rPr>
              <a:t>Сам </a:t>
            </a:r>
            <a:r>
              <a:rPr lang="ru-RU" sz="1600" dirty="0" err="1">
                <a:solidFill>
                  <a:schemeClr val="tx1"/>
                </a:solidFill>
                <a:latin typeface="Tahoma"/>
              </a:rPr>
              <a:t>взуваю</a:t>
            </a:r>
            <a:r>
              <a:rPr lang="ru-RU" sz="1600" dirty="0">
                <a:solidFill>
                  <a:schemeClr val="tx1"/>
                </a:solidFill>
                <a:latin typeface="Tahoma"/>
              </a:rPr>
              <a:t> черевики,</a:t>
            </a:r>
            <a:br>
              <a:rPr lang="ru-RU" sz="1600" dirty="0">
                <a:solidFill>
                  <a:schemeClr val="tx1"/>
                </a:solidFill>
                <a:latin typeface="Tahoma"/>
              </a:rPr>
            </a:br>
            <a:r>
              <a:rPr lang="ru-RU" sz="1600" dirty="0" err="1">
                <a:solidFill>
                  <a:schemeClr val="tx1"/>
                </a:solidFill>
                <a:latin typeface="Tahoma"/>
              </a:rPr>
              <a:t>Зашнуровую</a:t>
            </a:r>
            <a:r>
              <a:rPr lang="ru-RU" sz="1600" dirty="0">
                <a:solidFill>
                  <a:schemeClr val="tx1"/>
                </a:solidFill>
                <a:latin typeface="Tahoma"/>
              </a:rPr>
              <a:t> </a:t>
            </a:r>
            <a:r>
              <a:rPr lang="ru-RU" sz="1600" dirty="0" err="1">
                <a:solidFill>
                  <a:schemeClr val="tx1"/>
                </a:solidFill>
                <a:latin typeface="Tahoma"/>
              </a:rPr>
              <a:t>шнурочки</a:t>
            </a:r>
            <a:r>
              <a:rPr lang="ru-RU" sz="1600" dirty="0">
                <a:solidFill>
                  <a:schemeClr val="tx1"/>
                </a:solidFill>
                <a:latin typeface="Tahoma"/>
              </a:rPr>
              <a:t>,</a:t>
            </a:r>
            <a:br>
              <a:rPr lang="ru-RU" sz="1600" dirty="0">
                <a:solidFill>
                  <a:schemeClr val="tx1"/>
                </a:solidFill>
                <a:latin typeface="Tahoma"/>
              </a:rPr>
            </a:br>
            <a:r>
              <a:rPr lang="ru-RU" sz="1600" dirty="0">
                <a:solidFill>
                  <a:schemeClr val="tx1"/>
                </a:solidFill>
                <a:latin typeface="Tahoma"/>
              </a:rPr>
              <a:t>Сам </a:t>
            </a:r>
            <a:r>
              <a:rPr lang="ru-RU" sz="1600" dirty="0" err="1">
                <a:solidFill>
                  <a:schemeClr val="tx1"/>
                </a:solidFill>
                <a:latin typeface="Tahoma"/>
              </a:rPr>
              <a:t>вбираюся</a:t>
            </a:r>
            <a:r>
              <a:rPr lang="ru-RU" sz="1600" dirty="0">
                <a:solidFill>
                  <a:schemeClr val="tx1"/>
                </a:solidFill>
                <a:latin typeface="Tahoma"/>
              </a:rPr>
              <a:t> в сорочку,</a:t>
            </a:r>
            <a:br>
              <a:rPr lang="ru-RU" sz="1600" dirty="0">
                <a:solidFill>
                  <a:schemeClr val="tx1"/>
                </a:solidFill>
                <a:latin typeface="Tahoma"/>
              </a:rPr>
            </a:br>
            <a:r>
              <a:rPr lang="ru-RU" sz="1600" dirty="0">
                <a:solidFill>
                  <a:schemeClr val="tx1"/>
                </a:solidFill>
                <a:latin typeface="Tahoma"/>
              </a:rPr>
              <a:t>Сам лице і руки </a:t>
            </a:r>
            <a:r>
              <a:rPr lang="ru-RU" sz="1600" dirty="0" err="1">
                <a:solidFill>
                  <a:schemeClr val="tx1"/>
                </a:solidFill>
                <a:latin typeface="Tahoma"/>
              </a:rPr>
              <a:t>мию</a:t>
            </a:r>
            <a:r>
              <a:rPr lang="ru-RU" sz="1600" dirty="0">
                <a:solidFill>
                  <a:schemeClr val="tx1"/>
                </a:solidFill>
                <a:latin typeface="Tahoma"/>
              </a:rPr>
              <a:t>,</a:t>
            </a:r>
            <a:br>
              <a:rPr lang="ru-RU" sz="1600" dirty="0">
                <a:solidFill>
                  <a:schemeClr val="tx1"/>
                </a:solidFill>
                <a:latin typeface="Tahoma"/>
              </a:rPr>
            </a:br>
            <a:r>
              <a:rPr lang="ru-RU" sz="1600" dirty="0">
                <a:solidFill>
                  <a:schemeClr val="tx1"/>
                </a:solidFill>
                <a:latin typeface="Tahoma"/>
              </a:rPr>
              <a:t>Сам </a:t>
            </a:r>
            <a:r>
              <a:rPr lang="ru-RU" sz="1600" dirty="0" err="1">
                <a:solidFill>
                  <a:schemeClr val="tx1"/>
                </a:solidFill>
                <a:latin typeface="Tahoma"/>
              </a:rPr>
              <a:t>зачісуватися</a:t>
            </a:r>
            <a:r>
              <a:rPr lang="ru-RU" sz="1600" dirty="0">
                <a:solidFill>
                  <a:schemeClr val="tx1"/>
                </a:solidFill>
                <a:latin typeface="Tahoma"/>
              </a:rPr>
              <a:t> </a:t>
            </a:r>
            <a:r>
              <a:rPr lang="ru-RU" sz="1600" dirty="0" err="1">
                <a:solidFill>
                  <a:schemeClr val="tx1"/>
                </a:solidFill>
                <a:latin typeface="Tahoma"/>
              </a:rPr>
              <a:t>вмію</a:t>
            </a:r>
            <a:r>
              <a:rPr lang="ru-RU" sz="1600" dirty="0">
                <a:solidFill>
                  <a:schemeClr val="tx1"/>
                </a:solidFill>
                <a:latin typeface="Tahoma"/>
              </a:rPr>
              <a:t>,</a:t>
            </a:r>
            <a:br>
              <a:rPr lang="ru-RU" sz="1600" dirty="0">
                <a:solidFill>
                  <a:schemeClr val="tx1"/>
                </a:solidFill>
                <a:latin typeface="Tahoma"/>
              </a:rPr>
            </a:br>
            <a:r>
              <a:rPr lang="ru-RU" sz="1600" dirty="0">
                <a:solidFill>
                  <a:schemeClr val="tx1"/>
                </a:solidFill>
                <a:latin typeface="Tahoma"/>
              </a:rPr>
              <a:t>І не плачу я </a:t>
            </a:r>
            <a:r>
              <a:rPr lang="ru-RU" sz="1600" dirty="0" err="1">
                <a:solidFill>
                  <a:schemeClr val="tx1"/>
                </a:solidFill>
                <a:latin typeface="Tahoma"/>
              </a:rPr>
              <a:t>ніколи</a:t>
            </a:r>
            <a:r>
              <a:rPr lang="ru-RU" sz="1600" dirty="0">
                <a:solidFill>
                  <a:schemeClr val="tx1"/>
                </a:solidFill>
                <a:latin typeface="Tahoma"/>
              </a:rPr>
              <a:t>...</a:t>
            </a:r>
            <a:br>
              <a:rPr lang="ru-RU" sz="1600" dirty="0">
                <a:solidFill>
                  <a:schemeClr val="tx1"/>
                </a:solidFill>
                <a:latin typeface="Tahoma"/>
              </a:rPr>
            </a:br>
            <a:r>
              <a:rPr lang="ru-RU" sz="1600" dirty="0">
                <a:solidFill>
                  <a:schemeClr val="tx1"/>
                </a:solidFill>
                <a:latin typeface="Tahoma"/>
              </a:rPr>
              <a:t>Скоро </a:t>
            </a:r>
            <a:r>
              <a:rPr lang="ru-RU" sz="1600" dirty="0" err="1">
                <a:solidFill>
                  <a:schemeClr val="tx1"/>
                </a:solidFill>
                <a:latin typeface="Tahoma"/>
              </a:rPr>
              <a:t>вже</a:t>
            </a:r>
            <a:r>
              <a:rPr lang="ru-RU" sz="1600" dirty="0">
                <a:solidFill>
                  <a:schemeClr val="tx1"/>
                </a:solidFill>
                <a:latin typeface="Tahoma"/>
              </a:rPr>
              <a:t> </a:t>
            </a:r>
            <a:r>
              <a:rPr lang="ru-RU" sz="1600" dirty="0" err="1">
                <a:solidFill>
                  <a:schemeClr val="tx1"/>
                </a:solidFill>
                <a:latin typeface="Tahoma"/>
              </a:rPr>
              <a:t>піду</a:t>
            </a:r>
            <a:r>
              <a:rPr lang="ru-RU" sz="1600" dirty="0">
                <a:solidFill>
                  <a:schemeClr val="tx1"/>
                </a:solidFill>
                <a:latin typeface="Tahoma"/>
              </a:rPr>
              <a:t> до </a:t>
            </a:r>
            <a:r>
              <a:rPr lang="ru-RU" sz="1600" dirty="0" err="1">
                <a:solidFill>
                  <a:schemeClr val="tx1"/>
                </a:solidFill>
                <a:latin typeface="Tahoma"/>
              </a:rPr>
              <a:t>школи</a:t>
            </a:r>
            <a:r>
              <a:rPr lang="ru-RU" sz="1600" dirty="0">
                <a:solidFill>
                  <a:schemeClr val="tx1"/>
                </a:solidFill>
                <a:latin typeface="Tahoma"/>
              </a:rPr>
              <a:t>.</a:t>
            </a:r>
            <a:br>
              <a:rPr lang="ru-RU" sz="1600" dirty="0">
                <a:solidFill>
                  <a:schemeClr val="tx1"/>
                </a:solidFill>
                <a:latin typeface="Tahoma"/>
              </a:rPr>
            </a:br>
            <a:r>
              <a:rPr lang="ru-RU" sz="1600" i="1" dirty="0" smtClean="0">
                <a:solidFill>
                  <a:schemeClr val="tx1"/>
                </a:solidFill>
                <a:latin typeface="Tahoma"/>
              </a:rPr>
              <a:t>М. </a:t>
            </a:r>
            <a:r>
              <a:rPr lang="ru-RU" sz="1600" i="1" dirty="0" err="1" smtClean="0">
                <a:solidFill>
                  <a:schemeClr val="tx1"/>
                </a:solidFill>
                <a:latin typeface="Tahoma"/>
              </a:rPr>
              <a:t>Познанська</a:t>
            </a:r>
            <a:r>
              <a:rPr lang="ru-RU" sz="1600" i="1" dirty="0">
                <a:solidFill>
                  <a:schemeClr val="tx1"/>
                </a:solidFill>
              </a:rPr>
              <a:t/>
            </a:r>
            <a:br>
              <a:rPr lang="ru-RU" sz="1600" i="1" dirty="0">
                <a:solidFill>
                  <a:schemeClr val="tx1"/>
                </a:solidFill>
              </a:rPr>
            </a:br>
            <a:endParaRPr lang="ru-RU" sz="1600" i="1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051" name="Picture 3" descr="C:\Users\Боря93\Desktop\Новая папка (2)\IMG_20160922_1519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0227" y="836712"/>
            <a:ext cx="2245754" cy="29943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Боря93\Desktop\Новая папка (2)\IMG_20160922_15173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0192" y="692696"/>
            <a:ext cx="2267797" cy="302372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92D050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Боря93\Desktop\Новая папка (2)\Фото136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050936"/>
            <a:ext cx="3158480" cy="23688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Боря93\Desktop\Новая папка (2)\Фото137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-420000">
            <a:off x="4906398" y="4080775"/>
            <a:ext cx="3158480" cy="23688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3045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7864" y="704088"/>
            <a:ext cx="2952328" cy="3084952"/>
          </a:xfrm>
        </p:spPr>
        <p:txBody>
          <a:bodyPr>
            <a:normAutofit/>
          </a:bodyPr>
          <a:lstStyle/>
          <a:p>
            <a:pPr algn="ctr"/>
            <a:r>
              <a:rPr lang="uk-UA" sz="16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Часу зовсім я не маю,</a:t>
            </a:r>
            <a:br>
              <a:rPr lang="uk-UA" sz="16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uk-UA" sz="16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Бо усім допомагаю:</a:t>
            </a:r>
            <a:br>
              <a:rPr lang="uk-UA" sz="16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uk-UA" sz="16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Посуд вимию матусі,</a:t>
            </a:r>
            <a:br>
              <a:rPr lang="uk-UA" sz="16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uk-UA" sz="16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Ліки принесу бабусі,</a:t>
            </a:r>
            <a:br>
              <a:rPr lang="uk-UA" sz="16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uk-UA" sz="16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На голівці у сестрички Виплету я дві косички,</a:t>
            </a:r>
            <a:br>
              <a:rPr lang="uk-UA" sz="16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uk-UA" sz="16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Ввечері з маленьким </a:t>
            </a:r>
            <a:r>
              <a:rPr lang="uk-UA" sz="1600" dirty="0" err="1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братм</a:t>
            </a:r>
            <a:r>
              <a:rPr lang="uk-UA" sz="16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uk-UA" sz="16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uk-UA" sz="16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Буду казочку </a:t>
            </a:r>
            <a:r>
              <a:rPr lang="uk-UA" sz="1600" dirty="0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читати -</a:t>
            </a:r>
            <a:r>
              <a:rPr lang="uk-UA" sz="16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uk-UA" sz="16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uk-UA" sz="16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Так мене навчає бабця:</a:t>
            </a:r>
            <a:br>
              <a:rPr lang="uk-UA" sz="16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uk-UA" sz="16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- Кожному на користь праця.</a:t>
            </a:r>
            <a:br>
              <a:rPr lang="uk-UA" sz="16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uk-UA" sz="1600" i="1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В. </a:t>
            </a:r>
            <a:r>
              <a:rPr lang="uk-UA" sz="1600" i="1" dirty="0" err="1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Паронова</a:t>
            </a:r>
            <a:endParaRPr lang="ru-RU" sz="1600" dirty="0"/>
          </a:p>
        </p:txBody>
      </p:sp>
      <p:pic>
        <p:nvPicPr>
          <p:cNvPr id="4100" name="Picture 4" descr="C:\Users\Боря93\Desktop\Новая папка (2)\IMG_20160115_16162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04664"/>
            <a:ext cx="2101008" cy="28013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0000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Боря93\Desktop\Новая папка (2)\IMG_20181003_15064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6368" y="692696"/>
            <a:ext cx="1884984" cy="25133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Боря93\Desktop\Новая папка (2)\IMG_20181024_12022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429000"/>
            <a:ext cx="2106234" cy="28083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2868"/>
          <a:stretch/>
        </p:blipFill>
        <p:spPr bwMode="auto">
          <a:xfrm>
            <a:off x="3653898" y="3933056"/>
            <a:ext cx="2078136" cy="241429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4103" name="Picture 7" descr="C:\Users\Боря93\Desktop\Новая папка (2)\IMG_20151120_16351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6368" y="3503739"/>
            <a:ext cx="2155014" cy="2873352"/>
          </a:xfrm>
          <a:prstGeom prst="rect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675128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/>
    </mc:Choice>
    <mc:Fallback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93976" y="930313"/>
            <a:ext cx="2736304" cy="3517000"/>
          </a:xfrm>
        </p:spPr>
        <p:txBody>
          <a:bodyPr>
            <a:noAutofit/>
          </a:bodyPr>
          <a:lstStyle/>
          <a:p>
            <a:pPr algn="ctr"/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Перу, перу </a:t>
            </a:r>
            <a:r>
              <a:rPr lang="ru-RU" sz="1600" dirty="0" err="1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платтячко</a:t>
            </a:r>
            <a:r>
              <a:rPr lang="ru-RU" sz="16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sz="16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16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Перу, перу </a:t>
            </a:r>
            <a:r>
              <a:rPr lang="ru-RU" sz="1600" dirty="0" err="1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платтячко</a:t>
            </a:r>
            <a:r>
              <a:rPr lang="ru-RU" sz="16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</a:t>
            </a:r>
            <a:br>
              <a:rPr lang="ru-RU" sz="16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16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І </a:t>
            </a:r>
            <a:r>
              <a:rPr lang="ru-RU" sz="1600" dirty="0" err="1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хустинки</a:t>
            </a:r>
            <a:r>
              <a:rPr lang="ru-RU" sz="16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br>
              <a:rPr lang="ru-RU" sz="16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16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Для </a:t>
            </a:r>
            <a:r>
              <a:rPr lang="ru-RU" sz="1600" dirty="0" err="1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моєї</a:t>
            </a:r>
            <a:r>
              <a:rPr lang="ru-RU" sz="16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1600" dirty="0" err="1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лялечки</a:t>
            </a:r>
            <a:r>
              <a:rPr lang="ru-RU" sz="16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</a:t>
            </a:r>
            <a:br>
              <a:rPr lang="ru-RU" sz="16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Для Маринки.</a:t>
            </a:r>
            <a:r>
              <a:rPr lang="ru-RU" sz="16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sz="16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16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Перу, перу, </a:t>
            </a:r>
            <a:r>
              <a:rPr lang="ru-RU" sz="1600" dirty="0" err="1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платтячко</a:t>
            </a:r>
            <a:r>
              <a:rPr lang="ru-RU" sz="16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</a:t>
            </a:r>
            <a:br>
              <a:rPr lang="ru-RU" sz="16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16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І </a:t>
            </a:r>
            <a:r>
              <a:rPr lang="ru-RU" sz="1600" dirty="0" err="1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співаю</a:t>
            </a:r>
            <a:r>
              <a:rPr lang="ru-RU" sz="16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br>
              <a:rPr lang="ru-RU" sz="16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16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У </a:t>
            </a:r>
            <a:r>
              <a:rPr lang="ru-RU" sz="1600" dirty="0" err="1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вікно</a:t>
            </a:r>
            <a:r>
              <a:rPr lang="ru-RU" sz="16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на </a:t>
            </a:r>
            <a:r>
              <a:rPr lang="ru-RU" sz="1600" dirty="0" err="1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сонечко</a:t>
            </a:r>
            <a:r>
              <a:rPr lang="ru-RU" sz="16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…</a:t>
            </a:r>
            <a:br>
              <a:rPr lang="ru-RU" sz="16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1600" dirty="0" err="1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поглядаю</a:t>
            </a:r>
            <a:r>
              <a:rPr lang="ru-RU" sz="16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r>
              <a:rPr lang="ru-RU" sz="16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sz="16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1600" dirty="0" err="1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Вийди</a:t>
            </a:r>
            <a:r>
              <a:rPr lang="ru-RU" sz="16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ru-RU" sz="1600" dirty="0" err="1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вийди</a:t>
            </a:r>
            <a:r>
              <a:rPr lang="ru-RU" sz="16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ru-RU" sz="1600" dirty="0" err="1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сонечко</a:t>
            </a:r>
            <a:r>
              <a:rPr lang="ru-RU" sz="16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sz="16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16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З-за </a:t>
            </a:r>
            <a:r>
              <a:rPr lang="ru-RU" sz="1600" dirty="0" err="1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хмаринки</a:t>
            </a:r>
            <a:r>
              <a:rPr lang="ru-RU" sz="16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br>
              <a:rPr lang="ru-RU" sz="16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16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Хай </a:t>
            </a:r>
            <a:r>
              <a:rPr lang="ru-RU" sz="1600" dirty="0" err="1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висохне</a:t>
            </a:r>
            <a:r>
              <a:rPr lang="ru-RU" sz="16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1600" dirty="0" err="1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платтячко</a:t>
            </a:r>
            <a:r>
              <a:rPr lang="ru-RU" sz="16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sz="16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16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Для </a:t>
            </a:r>
            <a:r>
              <a:rPr lang="ru-RU" sz="16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Маринки.</a:t>
            </a:r>
            <a:r>
              <a:rPr lang="ru-RU" sz="16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sz="16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1600" i="1" dirty="0">
                <a:solidFill>
                  <a:schemeClr val="tx1"/>
                </a:solidFill>
                <a:latin typeface="Gungsuh" pitchFamily="18" charset="-127"/>
                <a:ea typeface="Gungsuh" pitchFamily="18" charset="-127"/>
                <a:cs typeface="Verdana" pitchFamily="34" charset="0"/>
              </a:rPr>
              <a:t>Г. Бойко</a:t>
            </a:r>
          </a:p>
        </p:txBody>
      </p:sp>
      <p:pic>
        <p:nvPicPr>
          <p:cNvPr id="3074" name="Picture 2" descr="C:\Users\Боря93\Desktop\Новая папка (2)\Фото13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579499"/>
            <a:ext cx="24384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Боря93\Desktop\Новая папка (2)\Фото13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6836" y="2664159"/>
            <a:ext cx="2452551" cy="1839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Боря93\Desktop\Новая папка (2)\Фото135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579499"/>
            <a:ext cx="2469468" cy="1852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Боря93\Desktop\Новая папка (2)\Фото132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636912"/>
            <a:ext cx="2510408" cy="1882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Боря93\Desktop\Новая папка (2)\Фото132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04938" y="4581128"/>
            <a:ext cx="2528528" cy="1896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Боря93\Desktop\Новая папка (2)\Фото1355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4776" y="4594718"/>
            <a:ext cx="2510408" cy="1882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10490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0" y="692696"/>
            <a:ext cx="2952328" cy="3096344"/>
          </a:xfrm>
        </p:spPr>
        <p:txBody>
          <a:bodyPr>
            <a:normAutofit fontScale="90000"/>
          </a:bodyPr>
          <a:lstStyle/>
          <a:p>
            <a:pPr lvl="0" algn="ctr">
              <a:spcBef>
                <a:spcPts val="0"/>
              </a:spcBef>
            </a:pPr>
            <a:r>
              <a:rPr lang="ru-RU" sz="1600" dirty="0" err="1">
                <a:solidFill>
                  <a:srgbClr val="000000"/>
                </a:solidFill>
                <a:latin typeface="Verdana"/>
                <a:ea typeface="+mn-ea"/>
                <a:cs typeface="+mn-cs"/>
              </a:rPr>
              <a:t>Тоді</a:t>
            </a:r>
            <a:r>
              <a:rPr lang="ru-RU" sz="1600" dirty="0">
                <a:solidFill>
                  <a:srgbClr val="000000"/>
                </a:solidFill>
                <a:latin typeface="Verdana"/>
                <a:ea typeface="+mn-ea"/>
                <a:cs typeface="+mn-cs"/>
              </a:rPr>
              <a:t> в </a:t>
            </a:r>
            <a:r>
              <a:rPr lang="ru-RU" sz="1600" dirty="0" err="1">
                <a:solidFill>
                  <a:srgbClr val="000000"/>
                </a:solidFill>
                <a:latin typeface="Verdana"/>
                <a:ea typeface="+mn-ea"/>
                <a:cs typeface="+mn-cs"/>
              </a:rPr>
              <a:t>світі</a:t>
            </a:r>
            <a:r>
              <a:rPr lang="ru-RU" sz="1600" dirty="0">
                <a:solidFill>
                  <a:srgbClr val="000000"/>
                </a:solidFill>
                <a:latin typeface="Verdana"/>
                <a:ea typeface="+mn-ea"/>
                <a:cs typeface="+mn-cs"/>
              </a:rPr>
              <a:t> </a:t>
            </a:r>
            <a:r>
              <a:rPr lang="ru-RU" sz="1600" dirty="0" err="1">
                <a:solidFill>
                  <a:srgbClr val="000000"/>
                </a:solidFill>
                <a:latin typeface="Verdana"/>
                <a:ea typeface="+mn-ea"/>
                <a:cs typeface="+mn-cs"/>
              </a:rPr>
              <a:t>гірко</a:t>
            </a:r>
            <a:r>
              <a:rPr lang="ru-RU" sz="1600" dirty="0">
                <a:solidFill>
                  <a:srgbClr val="000000"/>
                </a:solidFill>
                <a:latin typeface="Verdana"/>
                <a:ea typeface="+mn-ea"/>
                <a:cs typeface="+mn-cs"/>
              </a:rPr>
              <a:t> </a:t>
            </a:r>
            <a:r>
              <a:rPr lang="ru-RU" sz="1600" dirty="0" err="1">
                <a:solidFill>
                  <a:srgbClr val="000000"/>
                </a:solidFill>
                <a:latin typeface="Verdana"/>
                <a:ea typeface="+mn-ea"/>
                <a:cs typeface="+mn-cs"/>
              </a:rPr>
              <a:t>жити</a:t>
            </a:r>
            <a:r>
              <a:rPr lang="ru-RU" sz="1600" dirty="0">
                <a:solidFill>
                  <a:srgbClr val="000000"/>
                </a:solidFill>
                <a:latin typeface="Verdana"/>
                <a:ea typeface="+mn-ea"/>
                <a:cs typeface="+mn-cs"/>
              </a:rPr>
              <a:t>,</a:t>
            </a:r>
            <a:br>
              <a:rPr lang="ru-RU" sz="1600" dirty="0">
                <a:solidFill>
                  <a:srgbClr val="000000"/>
                </a:solidFill>
                <a:latin typeface="Verdana"/>
                <a:ea typeface="+mn-ea"/>
                <a:cs typeface="+mn-cs"/>
              </a:rPr>
            </a:br>
            <a:r>
              <a:rPr lang="ru-RU" sz="1600" dirty="0">
                <a:solidFill>
                  <a:srgbClr val="000000"/>
                </a:solidFill>
                <a:latin typeface="Verdana"/>
                <a:ea typeface="+mn-ea"/>
                <a:cs typeface="+mn-cs"/>
              </a:rPr>
              <a:t>Як не </a:t>
            </a:r>
            <a:r>
              <a:rPr lang="ru-RU" sz="1600" dirty="0" err="1">
                <a:solidFill>
                  <a:srgbClr val="000000"/>
                </a:solidFill>
                <a:latin typeface="Verdana"/>
                <a:ea typeface="+mn-ea"/>
                <a:cs typeface="+mn-cs"/>
              </a:rPr>
              <a:t>працювати</a:t>
            </a:r>
            <a:r>
              <a:rPr lang="ru-RU" sz="1600" dirty="0">
                <a:solidFill>
                  <a:srgbClr val="000000"/>
                </a:solidFill>
                <a:latin typeface="Verdana"/>
                <a:ea typeface="+mn-ea"/>
                <a:cs typeface="+mn-cs"/>
              </a:rPr>
              <a:t>.</a:t>
            </a:r>
            <a:br>
              <a:rPr lang="ru-RU" sz="1600" dirty="0">
                <a:solidFill>
                  <a:srgbClr val="000000"/>
                </a:solidFill>
                <a:latin typeface="Verdana"/>
                <a:ea typeface="+mn-ea"/>
                <a:cs typeface="+mn-cs"/>
              </a:rPr>
            </a:br>
            <a:r>
              <a:rPr lang="ru-RU" sz="1600" dirty="0">
                <a:solidFill>
                  <a:srgbClr val="000000"/>
                </a:solidFill>
                <a:latin typeface="Verdana"/>
                <a:ea typeface="+mn-ea"/>
                <a:cs typeface="+mn-cs"/>
              </a:rPr>
              <a:t>Нема </a:t>
            </a:r>
            <a:r>
              <a:rPr lang="ru-RU" sz="1600" dirty="0" err="1">
                <a:solidFill>
                  <a:srgbClr val="000000"/>
                </a:solidFill>
                <a:latin typeface="Verdana"/>
                <a:ea typeface="+mn-ea"/>
                <a:cs typeface="+mn-cs"/>
              </a:rPr>
              <a:t>чого</a:t>
            </a:r>
            <a:r>
              <a:rPr lang="ru-RU" sz="1600" dirty="0">
                <a:solidFill>
                  <a:srgbClr val="000000"/>
                </a:solidFill>
                <a:latin typeface="Verdana"/>
                <a:ea typeface="+mn-ea"/>
                <a:cs typeface="+mn-cs"/>
              </a:rPr>
              <a:t> </a:t>
            </a:r>
            <a:r>
              <a:rPr lang="ru-RU" sz="1600" dirty="0" err="1">
                <a:solidFill>
                  <a:srgbClr val="000000"/>
                </a:solidFill>
                <a:latin typeface="Verdana"/>
                <a:ea typeface="+mn-ea"/>
                <a:cs typeface="+mn-cs"/>
              </a:rPr>
              <a:t>їсти</a:t>
            </a:r>
            <a:r>
              <a:rPr lang="ru-RU" sz="1600" dirty="0">
                <a:solidFill>
                  <a:srgbClr val="000000"/>
                </a:solidFill>
                <a:latin typeface="Verdana"/>
                <a:ea typeface="+mn-ea"/>
                <a:cs typeface="+mn-cs"/>
              </a:rPr>
              <a:t>, </a:t>
            </a:r>
            <a:r>
              <a:rPr lang="ru-RU" sz="1600" dirty="0" err="1">
                <a:solidFill>
                  <a:srgbClr val="000000"/>
                </a:solidFill>
                <a:latin typeface="Verdana"/>
                <a:ea typeface="+mn-ea"/>
                <a:cs typeface="+mn-cs"/>
              </a:rPr>
              <a:t>пити</a:t>
            </a:r>
            <a:r>
              <a:rPr lang="ru-RU" sz="1600" dirty="0">
                <a:solidFill>
                  <a:srgbClr val="000000"/>
                </a:solidFill>
                <a:latin typeface="Verdana"/>
                <a:ea typeface="+mn-ea"/>
                <a:cs typeface="+mn-cs"/>
              </a:rPr>
              <a:t/>
            </a:r>
            <a:br>
              <a:rPr lang="ru-RU" sz="1600" dirty="0">
                <a:solidFill>
                  <a:srgbClr val="000000"/>
                </a:solidFill>
                <a:latin typeface="Verdana"/>
                <a:ea typeface="+mn-ea"/>
                <a:cs typeface="+mn-cs"/>
              </a:rPr>
            </a:br>
            <a:r>
              <a:rPr lang="ru-RU" sz="1600" dirty="0">
                <a:solidFill>
                  <a:srgbClr val="000000"/>
                </a:solidFill>
                <a:latin typeface="Verdana"/>
                <a:ea typeface="+mn-ea"/>
                <a:cs typeface="+mn-cs"/>
              </a:rPr>
              <a:t>І </a:t>
            </a:r>
            <a:r>
              <a:rPr lang="ru-RU" sz="1600" dirty="0" err="1">
                <a:solidFill>
                  <a:srgbClr val="000000"/>
                </a:solidFill>
                <a:latin typeface="Verdana"/>
                <a:ea typeface="+mn-ea"/>
                <a:cs typeface="+mn-cs"/>
              </a:rPr>
              <a:t>що</a:t>
            </a:r>
            <a:r>
              <a:rPr lang="ru-RU" sz="1600" dirty="0">
                <a:solidFill>
                  <a:srgbClr val="000000"/>
                </a:solidFill>
                <a:latin typeface="Verdana"/>
                <a:ea typeface="+mn-ea"/>
                <a:cs typeface="+mn-cs"/>
              </a:rPr>
              <a:t> </a:t>
            </a:r>
            <a:r>
              <a:rPr lang="ru-RU" sz="1600" dirty="0" err="1">
                <a:solidFill>
                  <a:srgbClr val="000000"/>
                </a:solidFill>
                <a:latin typeface="Verdana"/>
                <a:ea typeface="+mn-ea"/>
                <a:cs typeface="+mn-cs"/>
              </a:rPr>
              <a:t>одягати</a:t>
            </a:r>
            <a:r>
              <a:rPr lang="ru-RU" sz="1600" dirty="0">
                <a:solidFill>
                  <a:srgbClr val="000000"/>
                </a:solidFill>
                <a:latin typeface="Verdana"/>
                <a:ea typeface="+mn-ea"/>
                <a:cs typeface="+mn-cs"/>
              </a:rPr>
              <a:t>.</a:t>
            </a:r>
            <a:br>
              <a:rPr lang="ru-RU" sz="1600" dirty="0">
                <a:solidFill>
                  <a:srgbClr val="000000"/>
                </a:solidFill>
                <a:latin typeface="Verdana"/>
                <a:ea typeface="+mn-ea"/>
                <a:cs typeface="+mn-cs"/>
              </a:rPr>
            </a:br>
            <a:r>
              <a:rPr lang="ru-RU" sz="1600" dirty="0" err="1">
                <a:solidFill>
                  <a:srgbClr val="000000"/>
                </a:solidFill>
                <a:latin typeface="Verdana"/>
                <a:ea typeface="+mn-ea"/>
                <a:cs typeface="+mn-cs"/>
              </a:rPr>
              <a:t>Навіть</a:t>
            </a:r>
            <a:r>
              <a:rPr lang="ru-RU" sz="1600" dirty="0">
                <a:solidFill>
                  <a:srgbClr val="000000"/>
                </a:solidFill>
                <a:latin typeface="Verdana"/>
                <a:ea typeface="+mn-ea"/>
                <a:cs typeface="+mn-cs"/>
              </a:rPr>
              <a:t> </a:t>
            </a:r>
            <a:r>
              <a:rPr lang="ru-RU" sz="1600" dirty="0" err="1">
                <a:solidFill>
                  <a:srgbClr val="000000"/>
                </a:solidFill>
                <a:latin typeface="Verdana"/>
                <a:ea typeface="+mn-ea"/>
                <a:cs typeface="+mn-cs"/>
              </a:rPr>
              <a:t>схочеться</a:t>
            </a:r>
            <a:r>
              <a:rPr lang="ru-RU" sz="1600" dirty="0">
                <a:solidFill>
                  <a:srgbClr val="000000"/>
                </a:solidFill>
                <a:latin typeface="Verdana"/>
                <a:ea typeface="+mn-ea"/>
                <a:cs typeface="+mn-cs"/>
              </a:rPr>
              <a:t> </a:t>
            </a:r>
            <a:r>
              <a:rPr lang="ru-RU" sz="1600" dirty="0" err="1">
                <a:solidFill>
                  <a:srgbClr val="000000"/>
                </a:solidFill>
                <a:latin typeface="Verdana"/>
                <a:ea typeface="+mn-ea"/>
                <a:cs typeface="+mn-cs"/>
              </a:rPr>
              <a:t>напитись</a:t>
            </a:r>
            <a:r>
              <a:rPr lang="ru-RU" sz="1600" dirty="0">
                <a:solidFill>
                  <a:srgbClr val="000000"/>
                </a:solidFill>
                <a:latin typeface="Verdana"/>
                <a:ea typeface="+mn-ea"/>
                <a:cs typeface="+mn-cs"/>
              </a:rPr>
              <a:t/>
            </a:r>
            <a:br>
              <a:rPr lang="ru-RU" sz="1600" dirty="0">
                <a:solidFill>
                  <a:srgbClr val="000000"/>
                </a:solidFill>
                <a:latin typeface="Verdana"/>
                <a:ea typeface="+mn-ea"/>
                <a:cs typeface="+mn-cs"/>
              </a:rPr>
            </a:br>
            <a:r>
              <a:rPr lang="ru-RU" sz="1600" dirty="0">
                <a:solidFill>
                  <a:srgbClr val="000000"/>
                </a:solidFill>
                <a:latin typeface="Verdana"/>
                <a:ea typeface="+mn-ea"/>
                <a:cs typeface="+mn-cs"/>
              </a:rPr>
              <a:t>У спеку водички,</a:t>
            </a:r>
            <a:br>
              <a:rPr lang="ru-RU" sz="1600" dirty="0">
                <a:solidFill>
                  <a:srgbClr val="000000"/>
                </a:solidFill>
                <a:latin typeface="Verdana"/>
                <a:ea typeface="+mn-ea"/>
                <a:cs typeface="+mn-cs"/>
              </a:rPr>
            </a:br>
            <a:r>
              <a:rPr lang="ru-RU" sz="1600" dirty="0">
                <a:solidFill>
                  <a:srgbClr val="000000"/>
                </a:solidFill>
                <a:latin typeface="Verdana"/>
                <a:ea typeface="+mn-ea"/>
                <a:cs typeface="+mn-cs"/>
              </a:rPr>
              <a:t>Треба буде </a:t>
            </a:r>
            <a:r>
              <a:rPr lang="ru-RU" sz="1600" dirty="0" err="1">
                <a:solidFill>
                  <a:srgbClr val="000000"/>
                </a:solidFill>
                <a:latin typeface="Verdana"/>
                <a:ea typeface="+mn-ea"/>
                <a:cs typeface="+mn-cs"/>
              </a:rPr>
              <a:t>нахилитись</a:t>
            </a:r>
            <a:r>
              <a:rPr lang="ru-RU" sz="1600" dirty="0">
                <a:solidFill>
                  <a:srgbClr val="000000"/>
                </a:solidFill>
                <a:latin typeface="Verdana"/>
                <a:ea typeface="+mn-ea"/>
                <a:cs typeface="+mn-cs"/>
              </a:rPr>
              <a:t/>
            </a:r>
            <a:br>
              <a:rPr lang="ru-RU" sz="1600" dirty="0">
                <a:solidFill>
                  <a:srgbClr val="000000"/>
                </a:solidFill>
                <a:latin typeface="Verdana"/>
                <a:ea typeface="+mn-ea"/>
                <a:cs typeface="+mn-cs"/>
              </a:rPr>
            </a:br>
            <a:r>
              <a:rPr lang="ru-RU" sz="1600" dirty="0">
                <a:solidFill>
                  <a:srgbClr val="000000"/>
                </a:solidFill>
                <a:latin typeface="Verdana"/>
                <a:ea typeface="+mn-ea"/>
                <a:cs typeface="+mn-cs"/>
              </a:rPr>
              <a:t>До </a:t>
            </a:r>
            <a:r>
              <a:rPr lang="ru-RU" sz="1600" dirty="0" err="1">
                <a:solidFill>
                  <a:srgbClr val="000000"/>
                </a:solidFill>
                <a:latin typeface="Verdana"/>
                <a:ea typeface="+mn-ea"/>
                <a:cs typeface="+mn-cs"/>
              </a:rPr>
              <a:t>струмка</a:t>
            </a:r>
            <a:r>
              <a:rPr lang="ru-RU" sz="1600" dirty="0">
                <a:solidFill>
                  <a:srgbClr val="000000"/>
                </a:solidFill>
                <a:latin typeface="Verdana"/>
                <a:ea typeface="+mn-ea"/>
                <a:cs typeface="+mn-cs"/>
              </a:rPr>
              <a:t> </a:t>
            </a:r>
            <a:r>
              <a:rPr lang="ru-RU" sz="1600" dirty="0" err="1">
                <a:solidFill>
                  <a:srgbClr val="000000"/>
                </a:solidFill>
                <a:latin typeface="Verdana"/>
                <a:ea typeface="+mn-ea"/>
                <a:cs typeface="+mn-cs"/>
              </a:rPr>
              <a:t>чи</a:t>
            </a:r>
            <a:r>
              <a:rPr lang="ru-RU" sz="1600" dirty="0">
                <a:solidFill>
                  <a:srgbClr val="000000"/>
                </a:solidFill>
                <a:latin typeface="Verdana"/>
                <a:ea typeface="+mn-ea"/>
                <a:cs typeface="+mn-cs"/>
              </a:rPr>
              <a:t> </a:t>
            </a:r>
            <a:r>
              <a:rPr lang="ru-RU" sz="1600" dirty="0" err="1">
                <a:solidFill>
                  <a:srgbClr val="000000"/>
                </a:solidFill>
                <a:latin typeface="Verdana"/>
                <a:ea typeface="+mn-ea"/>
                <a:cs typeface="+mn-cs"/>
              </a:rPr>
              <a:t>річки</a:t>
            </a:r>
            <a:r>
              <a:rPr lang="ru-RU" sz="1600" dirty="0">
                <a:solidFill>
                  <a:srgbClr val="000000"/>
                </a:solidFill>
                <a:latin typeface="Verdana"/>
                <a:ea typeface="+mn-ea"/>
                <a:cs typeface="+mn-cs"/>
              </a:rPr>
              <a:t>.</a:t>
            </a:r>
            <a:br>
              <a:rPr lang="ru-RU" sz="1600" dirty="0">
                <a:solidFill>
                  <a:srgbClr val="000000"/>
                </a:solidFill>
                <a:latin typeface="Verdana"/>
                <a:ea typeface="+mn-ea"/>
                <a:cs typeface="+mn-cs"/>
              </a:rPr>
            </a:br>
            <a:r>
              <a:rPr lang="ru-RU" sz="1600" dirty="0" err="1">
                <a:solidFill>
                  <a:srgbClr val="000000"/>
                </a:solidFill>
                <a:latin typeface="Verdana"/>
                <a:ea typeface="+mn-ea"/>
                <a:cs typeface="+mn-cs"/>
              </a:rPr>
              <a:t>Бо</a:t>
            </a:r>
            <a:r>
              <a:rPr lang="ru-RU" sz="1600" dirty="0">
                <a:solidFill>
                  <a:srgbClr val="000000"/>
                </a:solidFill>
                <a:latin typeface="Verdana"/>
                <a:ea typeface="+mn-ea"/>
                <a:cs typeface="+mn-cs"/>
              </a:rPr>
              <a:t>, як </a:t>
            </a:r>
            <a:r>
              <a:rPr lang="ru-RU" sz="1600" dirty="0" err="1">
                <a:solidFill>
                  <a:srgbClr val="000000"/>
                </a:solidFill>
                <a:latin typeface="Verdana"/>
                <a:ea typeface="+mn-ea"/>
                <a:cs typeface="+mn-cs"/>
              </a:rPr>
              <a:t>кажуть</a:t>
            </a:r>
            <a:r>
              <a:rPr lang="ru-RU" sz="1600" dirty="0">
                <a:solidFill>
                  <a:srgbClr val="000000"/>
                </a:solidFill>
                <a:latin typeface="Verdana"/>
                <a:ea typeface="+mn-ea"/>
                <a:cs typeface="+mn-cs"/>
              </a:rPr>
              <a:t> </a:t>
            </a:r>
            <a:r>
              <a:rPr lang="ru-RU" sz="1600" dirty="0" err="1">
                <a:solidFill>
                  <a:srgbClr val="000000"/>
                </a:solidFill>
                <a:latin typeface="Verdana"/>
                <a:ea typeface="+mn-ea"/>
                <a:cs typeface="+mn-cs"/>
              </a:rPr>
              <a:t>добрі</a:t>
            </a:r>
            <a:r>
              <a:rPr lang="ru-RU" sz="1600" dirty="0">
                <a:solidFill>
                  <a:srgbClr val="000000"/>
                </a:solidFill>
                <a:latin typeface="Verdana"/>
                <a:ea typeface="+mn-ea"/>
                <a:cs typeface="+mn-cs"/>
              </a:rPr>
              <a:t> люди,</a:t>
            </a:r>
            <a:br>
              <a:rPr lang="ru-RU" sz="1600" dirty="0">
                <a:solidFill>
                  <a:srgbClr val="000000"/>
                </a:solidFill>
                <a:latin typeface="Verdana"/>
                <a:ea typeface="+mn-ea"/>
                <a:cs typeface="+mn-cs"/>
              </a:rPr>
            </a:br>
            <a:r>
              <a:rPr lang="ru-RU" sz="1600" dirty="0">
                <a:solidFill>
                  <a:srgbClr val="000000"/>
                </a:solidFill>
                <a:latin typeface="Verdana"/>
                <a:ea typeface="+mn-ea"/>
                <a:cs typeface="+mn-cs"/>
              </a:rPr>
              <a:t>«</a:t>
            </a:r>
            <a:r>
              <a:rPr lang="ru-RU" sz="1600" dirty="0" err="1">
                <a:solidFill>
                  <a:srgbClr val="000000"/>
                </a:solidFill>
                <a:latin typeface="Verdana"/>
                <a:ea typeface="+mn-ea"/>
                <a:cs typeface="+mn-cs"/>
              </a:rPr>
              <a:t>Праця</a:t>
            </a:r>
            <a:r>
              <a:rPr lang="ru-RU" sz="1600" dirty="0">
                <a:solidFill>
                  <a:srgbClr val="000000"/>
                </a:solidFill>
                <a:latin typeface="Verdana"/>
                <a:ea typeface="+mn-ea"/>
                <a:cs typeface="+mn-cs"/>
              </a:rPr>
              <a:t> </a:t>
            </a:r>
            <a:r>
              <a:rPr lang="ru-RU" sz="1600" dirty="0" err="1">
                <a:solidFill>
                  <a:srgbClr val="000000"/>
                </a:solidFill>
                <a:latin typeface="Verdana"/>
                <a:ea typeface="+mn-ea"/>
                <a:cs typeface="+mn-cs"/>
              </a:rPr>
              <a:t>всіх</a:t>
            </a:r>
            <a:r>
              <a:rPr lang="ru-RU" sz="1600" dirty="0">
                <a:solidFill>
                  <a:srgbClr val="000000"/>
                </a:solidFill>
                <a:latin typeface="Verdana"/>
                <a:ea typeface="+mn-ea"/>
                <a:cs typeface="+mn-cs"/>
              </a:rPr>
              <a:t> </a:t>
            </a:r>
            <a:r>
              <a:rPr lang="ru-RU" sz="1600" dirty="0" err="1">
                <a:solidFill>
                  <a:srgbClr val="000000"/>
                </a:solidFill>
                <a:latin typeface="Verdana"/>
                <a:ea typeface="+mn-ea"/>
                <a:cs typeface="+mn-cs"/>
              </a:rPr>
              <a:t>годує</a:t>
            </a:r>
            <a:r>
              <a:rPr lang="ru-RU" sz="1600" dirty="0">
                <a:solidFill>
                  <a:srgbClr val="000000"/>
                </a:solidFill>
                <a:latin typeface="Verdana"/>
                <a:ea typeface="+mn-ea"/>
                <a:cs typeface="+mn-cs"/>
              </a:rPr>
              <a:t>!</a:t>
            </a:r>
            <a:br>
              <a:rPr lang="ru-RU" sz="1600" dirty="0">
                <a:solidFill>
                  <a:srgbClr val="000000"/>
                </a:solidFill>
                <a:latin typeface="Verdana"/>
                <a:ea typeface="+mn-ea"/>
                <a:cs typeface="+mn-cs"/>
              </a:rPr>
            </a:br>
            <a:r>
              <a:rPr lang="ru-RU" sz="1600" dirty="0" err="1">
                <a:solidFill>
                  <a:srgbClr val="000000"/>
                </a:solidFill>
                <a:latin typeface="Verdana"/>
                <a:ea typeface="+mn-ea"/>
                <a:cs typeface="+mn-cs"/>
              </a:rPr>
              <a:t>Від</a:t>
            </a:r>
            <a:r>
              <a:rPr lang="ru-RU" sz="1600" dirty="0">
                <a:solidFill>
                  <a:srgbClr val="000000"/>
                </a:solidFill>
                <a:latin typeface="Verdana"/>
                <a:ea typeface="+mn-ea"/>
                <a:cs typeface="+mn-cs"/>
              </a:rPr>
              <a:t> </a:t>
            </a:r>
            <a:r>
              <a:rPr lang="ru-RU" sz="1600" dirty="0" err="1">
                <a:solidFill>
                  <a:srgbClr val="000000"/>
                </a:solidFill>
                <a:latin typeface="Verdana"/>
                <a:ea typeface="+mn-ea"/>
                <a:cs typeface="+mn-cs"/>
              </a:rPr>
              <a:t>роботи</a:t>
            </a:r>
            <a:r>
              <a:rPr lang="ru-RU" sz="1600" dirty="0">
                <a:solidFill>
                  <a:srgbClr val="000000"/>
                </a:solidFill>
                <a:latin typeface="Verdana"/>
                <a:ea typeface="+mn-ea"/>
                <a:cs typeface="+mn-cs"/>
              </a:rPr>
              <a:t> сила буде,</a:t>
            </a:r>
            <a:br>
              <a:rPr lang="ru-RU" sz="1600" dirty="0">
                <a:solidFill>
                  <a:srgbClr val="000000"/>
                </a:solidFill>
                <a:latin typeface="Verdana"/>
                <a:ea typeface="+mn-ea"/>
                <a:cs typeface="+mn-cs"/>
              </a:rPr>
            </a:br>
            <a:r>
              <a:rPr lang="ru-RU" sz="1600" dirty="0">
                <a:solidFill>
                  <a:srgbClr val="000000"/>
                </a:solidFill>
                <a:latin typeface="Verdana"/>
                <a:ea typeface="+mn-ea"/>
                <a:cs typeface="+mn-cs"/>
              </a:rPr>
              <a:t>А от </a:t>
            </a:r>
            <a:r>
              <a:rPr lang="ru-RU" sz="1600" dirty="0" err="1">
                <a:solidFill>
                  <a:srgbClr val="000000"/>
                </a:solidFill>
                <a:latin typeface="Verdana"/>
                <a:ea typeface="+mn-ea"/>
                <a:cs typeface="+mn-cs"/>
              </a:rPr>
              <a:t>лінь</a:t>
            </a:r>
            <a:r>
              <a:rPr lang="ru-RU" sz="1600" dirty="0">
                <a:solidFill>
                  <a:srgbClr val="000000"/>
                </a:solidFill>
                <a:latin typeface="Verdana"/>
                <a:ea typeface="+mn-ea"/>
                <a:cs typeface="+mn-cs"/>
              </a:rPr>
              <a:t> — </a:t>
            </a:r>
            <a:r>
              <a:rPr lang="ru-RU" sz="1600" dirty="0" err="1">
                <a:solidFill>
                  <a:srgbClr val="000000"/>
                </a:solidFill>
                <a:latin typeface="Verdana"/>
                <a:ea typeface="+mn-ea"/>
                <a:cs typeface="+mn-cs"/>
              </a:rPr>
              <a:t>марнує</a:t>
            </a:r>
            <a:r>
              <a:rPr lang="ru-RU" sz="1600" dirty="0">
                <a:solidFill>
                  <a:srgbClr val="000000"/>
                </a:solidFill>
                <a:latin typeface="Verdana"/>
                <a:ea typeface="+mn-ea"/>
                <a:cs typeface="+mn-cs"/>
              </a:rPr>
              <a:t>».</a:t>
            </a:r>
            <a:r>
              <a:rPr lang="ru-RU" sz="1800" dirty="0">
                <a:solidFill>
                  <a:prstClr val="black"/>
                </a:solidFill>
                <a:latin typeface="Constantia"/>
                <a:ea typeface="+mn-ea"/>
                <a:cs typeface="+mn-cs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Constantia"/>
                <a:ea typeface="+mn-ea"/>
                <a:cs typeface="+mn-cs"/>
              </a:rPr>
            </a:br>
            <a:endParaRPr lang="ru-RU" sz="1600" i="1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5122" name="Picture 2" descr="C:\Users\Боря93\Desktop\Новая папка (2)\Фото133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44292" y="4224547"/>
            <a:ext cx="2556775" cy="1917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Боря93\Desktop\Новая папка (2)\Фото133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264" y="692695"/>
            <a:ext cx="2307535" cy="1730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Боря93\Desktop\Новая папка (2)\Фото133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35339" y="692695"/>
            <a:ext cx="2392049" cy="179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Боря93\Desktop\Новая папка (2)\Фото134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4652" y="2636911"/>
            <a:ext cx="2527188" cy="1895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Боря93\Desktop\Новая папка (2)\Фото1349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21046" y="2630252"/>
            <a:ext cx="2536065" cy="1902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8249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184</TotalTime>
  <Words>35</Words>
  <Application>Microsoft Office PowerPoint</Application>
  <PresentationFormat>Экран (4:3)</PresentationFormat>
  <Paragraphs>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Поток</vt:lpstr>
      <vt:lpstr>ПРАЦЬОВИТІ МАЛЮКИ ГРУПИ №5 «ДИВОЦВІТ»</vt:lpstr>
      <vt:lpstr>Правда ж, мамо, я великий? Сам взуваю черевики, Зашнуровую шнурочки, Сам вбираюся в сорочку, Сам лице і руки мию, Сам зачісуватися вмію, І не плачу я ніколи... Скоро вже піду до школи. М. Познанська </vt:lpstr>
      <vt:lpstr>Часу зовсім я не маю, Бо усім допомагаю: Посуд вимию матусі, Ліки принесу бабусі, На голівці у сестрички Виплету я дві косички, Ввечері з маленьким братм Буду казочку читати - Так мене навчає бабця: - Кожному на користь праця. В. Паронова</vt:lpstr>
      <vt:lpstr>  Перу, перу платтячко Перу, перу платтячко, І хустинки. Для моєї лялечки, Для Маринки. Перу, перу, платтячко, І співаю. У вікно на сонечко … поглядаю. Вийди, вийди, сонечко З-за хмаринки. Хай висохне платтячко Для Маринки. Г. Бойко</vt:lpstr>
      <vt:lpstr>Тоді в світі гірко жити, Як не працювати. Нема чого їсти, пити І що одягати. Навіть схочеться напитись У спеку водички, Треба буде нахилитись До струмка чи річки. Бо, як кажуть добрі люди, «Праця всіх годує! Від роботи сила буде, А от лінь — марнує».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ПРАЦЬОВИТІ МАЛЮКИ ГРУПИ №5  «ДИВОЦВІТ»</dc:title>
  <dc:creator>Боря93</dc:creator>
  <cp:lastModifiedBy>РПРСА Пагінець</cp:lastModifiedBy>
  <cp:revision>18</cp:revision>
  <dcterms:created xsi:type="dcterms:W3CDTF">2018-11-26T18:41:17Z</dcterms:created>
  <dcterms:modified xsi:type="dcterms:W3CDTF">2018-11-29T19:26:58Z</dcterms:modified>
</cp:coreProperties>
</file>