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76" r:id="rId6"/>
    <p:sldId id="275" r:id="rId7"/>
    <p:sldId id="278" r:id="rId8"/>
    <p:sldId id="279" r:id="rId9"/>
    <p:sldId id="280" r:id="rId10"/>
    <p:sldId id="281" r:id="rId11"/>
    <p:sldId id="283" r:id="rId12"/>
    <p:sldId id="277" r:id="rId13"/>
    <p:sldId id="264" r:id="rId14"/>
    <p:sldId id="265" r:id="rId15"/>
    <p:sldId id="266" r:id="rId16"/>
    <p:sldId id="270" r:id="rId17"/>
    <p:sldId id="267" r:id="rId18"/>
    <p:sldId id="272" r:id="rId19"/>
    <p:sldId id="268" r:id="rId20"/>
    <p:sldId id="269" r:id="rId21"/>
    <p:sldId id="273" r:id="rId22"/>
    <p:sldId id="274" r:id="rId23"/>
    <p:sldId id="26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9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928794" y="3286124"/>
            <a:ext cx="59293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Опыт работы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 ознакомлению с родным краем  через использование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Нетрадиционных видов деятельности во 2 младшей «Б» группе 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Воспитатели: Исаченко Г.Н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Тронько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О.В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357166"/>
            <a:ext cx="714379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бюджетное дошкольное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общеобразовательное учреждение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«Центр развития ребенка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детский сад №10»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пгт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Лучегорск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Пожарского муниципального района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Приморского края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09" y="857232"/>
          <a:ext cx="8072495" cy="3714776"/>
        </p:xfrm>
        <a:graphic>
          <a:graphicData uri="http://schemas.openxmlformats.org/drawingml/2006/table">
            <a:tbl>
              <a:tblPr/>
              <a:tblGrid>
                <a:gridCol w="780320"/>
                <a:gridCol w="1750094"/>
                <a:gridCol w="3086435"/>
                <a:gridCol w="1337795"/>
                <a:gridCol w="1117851"/>
              </a:tblGrid>
              <a:tr h="371477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Апрель 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 Дымковские игрушки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2. Весна на участке детского сада (прогулка).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3. Разучивание игры «Салочки»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4.Времена года.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5Беседа на тему: «Труд взрослых в родном городе» . 6.Прослушивание на СD гимна города Просмотр сказки «Гуси –лебеди».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 Закреплять интерес к народному быту и изделиям декоративно-прикладного искусства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2. Рассказать об изменениях в природе весной, признаках весны. 3. Продолжать знакомить детей с народными играми.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4. Закрепить и обобщить знания детей о временах года, сезонных изменениях в России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5познакомить детей с названиями профессий и содержанием труда взрослых жителей родного города. Формировать уважение к труду людей направленному на благо родного города. Формировать у детей чувство любви к своему городу.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Выставка «Русские народные промыслы».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Альбом «Дымковская игрушка»»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Умельцы нашего поселка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1" y="1397000"/>
          <a:ext cx="8143931" cy="3262376"/>
        </p:xfrm>
        <a:graphic>
          <a:graphicData uri="http://schemas.openxmlformats.org/drawingml/2006/table">
            <a:tbl>
              <a:tblPr/>
              <a:tblGrid>
                <a:gridCol w="787225"/>
                <a:gridCol w="1765581"/>
                <a:gridCol w="3113749"/>
                <a:gridCol w="1349633"/>
                <a:gridCol w="1127743"/>
              </a:tblGrid>
              <a:tr h="196056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Май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1. Беседа на тему: «В городе День Победы»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2.Беседа на тему: «Реки нашего города» . 3.Разучивание русской народной игры «Веночкк» 4.Игра с мячом «Растения леса, сада, огорода»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1.Рассказать детям о нашей стране, о ее название. О том, что наш народ отмечает День Победы. Рассмотреть изображения страны, родного города.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 2.Дать представление  о реках города, их растительном и животном мире. Учить соблюдать правила поведения возле реки.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 3.Закрепить знания детей о реках города, их обитателях.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Продолжать знакомить с русскими народными играми, воспитывать желание играть в игры.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Создание альбома «Реки нашего города»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Создание мини музея «Герои войны»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Выставка рисунков «Мой поселок- частица России»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Художественная литература: стихи о родном   поселке, природе.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Презентация «День Победы»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Альбом «Наша Армия»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НОУТБУК\Desktop\регеональный компонент\IMG_20190301_141217.jpg"/>
          <p:cNvPicPr>
            <a:picLocks noChangeAspect="1" noChangeArrowheads="1"/>
          </p:cNvPicPr>
          <p:nvPr/>
        </p:nvPicPr>
        <p:blipFill>
          <a:blip r:embed="rId3" cstate="print"/>
          <a:srcRect l="5208" r="11458"/>
          <a:stretch>
            <a:fillRect/>
          </a:stretch>
        </p:blipFill>
        <p:spPr bwMode="auto">
          <a:xfrm>
            <a:off x="1285852" y="357166"/>
            <a:ext cx="5214974" cy="625792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715140" y="1857364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Уголок «Люби и знай свой край»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НОУТБУК\Desktop\регеональный компонент\IMG_20190301_152956.jpg"/>
          <p:cNvPicPr>
            <a:picLocks noChangeAspect="1" noChangeArrowheads="1"/>
          </p:cNvPicPr>
          <p:nvPr/>
        </p:nvPicPr>
        <p:blipFill>
          <a:blip r:embed="rId3" cstate="print"/>
          <a:srcRect b="8333"/>
          <a:stretch>
            <a:fillRect/>
          </a:stretch>
        </p:blipFill>
        <p:spPr bwMode="auto">
          <a:xfrm>
            <a:off x="285720" y="285728"/>
            <a:ext cx="6429372" cy="589361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28662" y="6286520"/>
            <a:ext cx="5929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Кубики «Достопримечательности поселка»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C:\Users\НОУТБУК\Desktop\регеональный компонент\IMG_20190301_153514.jpg"/>
          <p:cNvPicPr>
            <a:picLocks noChangeAspect="1" noChangeArrowheads="1"/>
          </p:cNvPicPr>
          <p:nvPr/>
        </p:nvPicPr>
        <p:blipFill>
          <a:blip r:embed="rId3" cstate="print"/>
          <a:srcRect t="22916" r="5208" b="6250"/>
          <a:stretch>
            <a:fillRect/>
          </a:stretch>
        </p:blipFill>
        <p:spPr bwMode="auto">
          <a:xfrm>
            <a:off x="357158" y="428604"/>
            <a:ext cx="6500834" cy="48577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214414" y="6072206"/>
            <a:ext cx="5059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Дидактическая игра «Собери  символы»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122" name="Picture 2" descr="C:\Users\НОУТБУК\Desktop\регеональный компонент\IMG_20190301_153708.jpg"/>
          <p:cNvPicPr>
            <a:picLocks noChangeAspect="1" noChangeArrowheads="1"/>
          </p:cNvPicPr>
          <p:nvPr/>
        </p:nvPicPr>
        <p:blipFill>
          <a:blip r:embed="rId3" cstate="print"/>
          <a:srcRect b="18750"/>
          <a:stretch>
            <a:fillRect/>
          </a:stretch>
        </p:blipFill>
        <p:spPr bwMode="auto">
          <a:xfrm>
            <a:off x="357158" y="214290"/>
            <a:ext cx="6858000" cy="557214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6215082"/>
            <a:ext cx="5572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Рассматривание иллюстраций  ,альбомов 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170" name="Picture 2" descr="C:\Users\НОУТБУК\Desktop\регеональный компонент\IMG_20190301_154151.jpg"/>
          <p:cNvPicPr>
            <a:picLocks noChangeAspect="1" noChangeArrowheads="1"/>
          </p:cNvPicPr>
          <p:nvPr/>
        </p:nvPicPr>
        <p:blipFill>
          <a:blip r:embed="rId3" cstate="print"/>
          <a:srcRect t="11458" b="9375"/>
          <a:stretch>
            <a:fillRect/>
          </a:stretch>
        </p:blipFill>
        <p:spPr bwMode="auto">
          <a:xfrm>
            <a:off x="357158" y="285728"/>
            <a:ext cx="6858000" cy="5429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6072206"/>
            <a:ext cx="5296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Работа с </a:t>
            </a:r>
            <a:r>
              <a:rPr lang="ru-RU" dirty="0" err="1" smtClean="0"/>
              <a:t>лепбуком</a:t>
            </a:r>
            <a:r>
              <a:rPr lang="ru-RU" dirty="0" smtClean="0"/>
              <a:t> «Край в котором я живу» 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 descr="C:\Users\НОУТБУК\Desktop\регеональный компонент\IMG_20190301_153901.jpg"/>
          <p:cNvPicPr>
            <a:picLocks noChangeAspect="1" noChangeArrowheads="1"/>
          </p:cNvPicPr>
          <p:nvPr/>
        </p:nvPicPr>
        <p:blipFill>
          <a:blip r:embed="rId3" cstate="print"/>
          <a:srcRect t="14583" b="6250"/>
          <a:stretch>
            <a:fillRect/>
          </a:stretch>
        </p:blipFill>
        <p:spPr bwMode="auto">
          <a:xfrm>
            <a:off x="928662" y="857232"/>
            <a:ext cx="6858000" cy="542928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071670" y="6286520"/>
            <a:ext cx="42178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Знакомство  с геральдикой края, страны 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User\Desktop\презентация\IMG-20190305-WA0024.jpg"/>
          <p:cNvPicPr>
            <a:picLocks noChangeAspect="1" noChangeArrowheads="1"/>
          </p:cNvPicPr>
          <p:nvPr/>
        </p:nvPicPr>
        <p:blipFill>
          <a:blip r:embed="rId3" cstate="print"/>
          <a:srcRect t="18675" r="7476"/>
          <a:stretch>
            <a:fillRect/>
          </a:stretch>
        </p:blipFill>
        <p:spPr bwMode="auto">
          <a:xfrm>
            <a:off x="539552" y="404664"/>
            <a:ext cx="5265377" cy="61707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215074" y="3143248"/>
            <a:ext cx="26875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Нод</a:t>
            </a:r>
            <a:r>
              <a:rPr lang="ru-RU" dirty="0" smtClean="0"/>
              <a:t> «Мой родной город»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User\Desktop\презентация\IMG-20190305-WA0027.jpg"/>
          <p:cNvPicPr>
            <a:picLocks noChangeAspect="1" noChangeArrowheads="1"/>
          </p:cNvPicPr>
          <p:nvPr/>
        </p:nvPicPr>
        <p:blipFill>
          <a:blip r:embed="rId3" cstate="print"/>
          <a:srcRect t="15871" b="18664"/>
          <a:stretch>
            <a:fillRect/>
          </a:stretch>
        </p:blipFill>
        <p:spPr bwMode="auto">
          <a:xfrm>
            <a:off x="928662" y="357166"/>
            <a:ext cx="6552728" cy="57196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1600" y="571480"/>
            <a:ext cx="68865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Цель: реализовывать комплексно-тематический принцип построения образовательного процесса и совершенствовать коммуникативные умения дошкольников в ознакомлении с родным краем 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flipV="1">
            <a:off x="7572396" y="1857364"/>
            <a:ext cx="6429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u="sng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.</a:t>
            </a:r>
          </a:p>
          <a:p>
            <a:endParaRPr lang="ru-RU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143116"/>
            <a:ext cx="68580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Задачи:Расширять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представления детей о малой Родине, познакомить с  символикой , закреплять знания детей о названии родного города и городов края , учить ориентироваться в мире профессий родного края.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Развивать речь детей, мышление, расширять словарный запас, развивать интерес к игровой деятельности.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Воспитывать патриотические чувства, чувство гордости за свой поселок , желание сохранять чистоту, порядок в нем 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Picture 2" descr="C:\Users\User\Desktop\презентация\IMG-20190305-WA0021.jpg"/>
          <p:cNvPicPr>
            <a:picLocks noChangeAspect="1" noChangeArrowheads="1"/>
          </p:cNvPicPr>
          <p:nvPr/>
        </p:nvPicPr>
        <p:blipFill>
          <a:blip r:embed="rId3" cstate="print"/>
          <a:srcRect b="19520"/>
          <a:stretch>
            <a:fillRect/>
          </a:stretch>
        </p:blipFill>
        <p:spPr bwMode="auto">
          <a:xfrm>
            <a:off x="1571604" y="285728"/>
            <a:ext cx="5381582" cy="577477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6072206"/>
            <a:ext cx="67151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Создание панорамы достопримечательностей  поселка   </a:t>
            </a:r>
            <a:r>
              <a:rPr lang="ru-RU" dirty="0" err="1" smtClean="0"/>
              <a:t>Лучегорск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НОУТБУК\Desktop\скачать\IMG_20190314_1044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5715040" cy="571504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6215082"/>
            <a:ext cx="48964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Создание  сезонных  макетов лес нашего края . 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14348" y="6215082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2050" name="Picture 2" descr="C:\Users\НОУТБУК\Desktop\скачать\IMG_20190314_105348.jpg"/>
          <p:cNvPicPr>
            <a:picLocks noChangeAspect="1" noChangeArrowheads="1"/>
          </p:cNvPicPr>
          <p:nvPr/>
        </p:nvPicPr>
        <p:blipFill>
          <a:blip r:embed="rId3" cstate="print"/>
          <a:srcRect t="4166"/>
          <a:stretch>
            <a:fillRect/>
          </a:stretch>
        </p:blipFill>
        <p:spPr bwMode="auto">
          <a:xfrm>
            <a:off x="1785918" y="214290"/>
            <a:ext cx="5429288" cy="520308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57224" y="5857892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Знакомство  с   обитателями морей.  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НОУТБУК\Desktop\регеональный компонент\IMG_20190228_101549.jpg"/>
          <p:cNvPicPr>
            <a:picLocks noChangeAspect="1" noChangeArrowheads="1"/>
          </p:cNvPicPr>
          <p:nvPr/>
        </p:nvPicPr>
        <p:blipFill>
          <a:blip r:embed="rId3" cstate="print"/>
          <a:srcRect t="16666" r="8333"/>
          <a:stretch>
            <a:fillRect/>
          </a:stretch>
        </p:blipFill>
        <p:spPr bwMode="auto">
          <a:xfrm>
            <a:off x="1500166" y="642918"/>
            <a:ext cx="5107819" cy="464347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071538" y="5357826"/>
            <a:ext cx="7520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» Театральное представление Хабаровской филармонии </a:t>
            </a:r>
          </a:p>
          <a:p>
            <a:pPr algn="ctr"/>
            <a:r>
              <a:rPr lang="ru-RU" dirty="0" smtClean="0"/>
              <a:t>«Знакомство с малыми народами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1" y="428604"/>
          <a:ext cx="8501121" cy="5302253"/>
        </p:xfrm>
        <a:graphic>
          <a:graphicData uri="http://schemas.openxmlformats.org/drawingml/2006/table">
            <a:tbl>
              <a:tblPr/>
              <a:tblGrid>
                <a:gridCol w="857255"/>
                <a:gridCol w="2700450"/>
                <a:gridCol w="1973504"/>
                <a:gridCol w="1484956"/>
                <a:gridCol w="1484956"/>
              </a:tblGrid>
              <a:tr h="4095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месяц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Формы работы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цель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Работа с родителями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Развивающая среда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7683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Сентябрь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1.Беседа на тему: «Кто ты?»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2. Беседа на тему: «Кто живет рядом с нами»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3.Беседа на тему: «Мой дом - моя семья»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4. Сюжетно-ролевая игра «Моя семья»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5. Дидактическая игра «Мое имя»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6.Фотовыставка «Моя семья»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 . Воспитывать в детях дружелюбное отношение друг к другу, желание играть вместе, общаться, дружить.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2. Обогащать представление детей о себе и своих сверстниках; учить различать людей по полу, возрасту, индивидуальным особенностям. Помочь детям вспомнить, что семья это все, кто живет вместе с ребенком.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3.Повторить с детьми близких родственников (родителей, бабушек, дедушек, братьев и сестер, их имена. Воспитывать любовь и заботливое отношение к членам своей семьи. 4.Содействовать, создание благоприятной социально-эмоциональной обстановки. 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Консультация «С чего начинается Родина»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Фото выставка «Улица на которой я живу.»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Внести альбом «Наша семья»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Атрибуты к игре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Презентация «Самые родные</a:t>
                      </a:r>
                    </a:p>
                  </a:txBody>
                  <a:tcPr marL="53575" marR="5357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500042"/>
          <a:ext cx="8286807" cy="4892675"/>
        </p:xfrm>
        <a:graphic>
          <a:graphicData uri="http://schemas.openxmlformats.org/drawingml/2006/table">
            <a:tbl>
              <a:tblPr/>
              <a:tblGrid>
                <a:gridCol w="714380"/>
                <a:gridCol w="2080411"/>
                <a:gridCol w="2192514"/>
                <a:gridCol w="1649751"/>
                <a:gridCol w="1649751"/>
              </a:tblGrid>
              <a:tr h="20002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октябрь</a:t>
                      </a:r>
                    </a:p>
                  </a:txBody>
                  <a:tcPr marL="29795" marR="29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1.Рассматривание иллюстраций на тему: «Осень золотая».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2.Беседа на тему: «Мой любимый поселок».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3.Игра «Кто, где работает?».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4.Беседа на тему: «Моя улица, мои соседи» Рассматривание иллюстраций.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5. Беседа на тему: «Нас окружают разные дома»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6. Сюжетно-ролевая игра «Дом».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Игра «Где мой дом?»</a:t>
                      </a:r>
                    </a:p>
                  </a:txBody>
                  <a:tcPr marL="29795" marR="29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 Развивать у детей интерес к родной природе, её красоте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2. Учить называть поселок в котором живут дети.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  3 Рассказать о профессиях людей в родном поселке, месте их работы.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4.Формирование представлений об улице, ознакомление с различными видами улиц.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5.Дать детям представление о больших и маленьких постройках (домах различных конструкций).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6.Развивать умение распределять обязанности по дому Развитие коммуникативных навыков, беседа с детьми по фотографии. Продолжать знакомить детей с таким понятием как улица.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7.Воспитывать в детях гуманные чувства по отношению к своему дому, улице.</a:t>
                      </a:r>
                    </a:p>
                  </a:txBody>
                  <a:tcPr marL="29795" marR="29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Рекомендация «Воспитание любви к   родной   природе»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Смотр-конкурс «Дары осени»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Создание альбома «Профессии нашего поселка».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Выставка фотографий «Улица на которой я живу» </a:t>
                      </a:r>
                    </a:p>
                  </a:txBody>
                  <a:tcPr marL="29795" marR="29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Дидактический материал с иллюстрациями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Атрибуты к игре</a:t>
                      </a:r>
                    </a:p>
                  </a:txBody>
                  <a:tcPr marL="29795" marR="2979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14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214290"/>
          <a:ext cx="8429683" cy="6957380"/>
        </p:xfrm>
        <a:graphic>
          <a:graphicData uri="http://schemas.openxmlformats.org/drawingml/2006/table">
            <a:tbl>
              <a:tblPr/>
              <a:tblGrid>
                <a:gridCol w="718991"/>
                <a:gridCol w="1499346"/>
                <a:gridCol w="3031729"/>
                <a:gridCol w="1996505"/>
                <a:gridCol w="1183112"/>
              </a:tblGrid>
              <a:tr h="695738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Ноябрь</a:t>
                      </a:r>
                    </a:p>
                  </a:txBody>
                  <a:tcPr marL="34656" marR="34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 Осень на участке детского сада (прогулка).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Беседа на тему: «Мой детский сад»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2.Беседа на тему: «Мой домашний адрес»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3. Прогулка «Двор детского сада»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4.Сюжетно-ролевая игра «Детский сад»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5.Создание коллажа: «Домик – сад" (с фотографиями воспитанников)</a:t>
                      </a:r>
                    </a:p>
                  </a:txBody>
                  <a:tcPr marL="34656" marR="34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 Сформировать у детей представление об осени как времени года, сделать акцент на красоте и разнообразии родной природы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2.Познакомить детей с некоторыми помещениями детского сада, рассказать об их назначении; дать знания о профессиях людей, работающих в детском саду, учить ценить их труд и заботу.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3Беседа о необходимости знания домашнего адреса, а также адреса детского сада: в городе много улиц у каждой есть свое название, у каждого дома свой номер.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4. Знакомить детей с участками детского сада, воспитывать желание поддерживать порядок на участках, бережно относится к оборудованию участков, труд на участке.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5.Воспитывать у детей чувство уважения к людям труда, интерес к профессиям.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6.Воспитание дружеских отношений между детьми, а также благоприятной социально- эмоциональной обстановки.</a:t>
                      </a:r>
                    </a:p>
                  </a:txBody>
                  <a:tcPr marL="34656" marR="34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Составление альбома «Дом в котором я живу».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Консультация «Приобщение детей к народным традициям»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Выставка «Мои любимые места в поселке»</a:t>
                      </a:r>
                    </a:p>
                  </a:txBody>
                  <a:tcPr marL="34656" marR="34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Сюжетные картинки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альбомы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«Наш детский сад», «Праздники дома и в детском саду».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Атрибуты к игре</a:t>
                      </a:r>
                    </a:p>
                  </a:txBody>
                  <a:tcPr marL="34656" marR="346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09" y="785794"/>
          <a:ext cx="7786742" cy="5572164"/>
        </p:xfrm>
        <a:graphic>
          <a:graphicData uri="http://schemas.openxmlformats.org/drawingml/2006/table">
            <a:tbl>
              <a:tblPr/>
              <a:tblGrid>
                <a:gridCol w="752698"/>
                <a:gridCol w="1688144"/>
                <a:gridCol w="2977180"/>
                <a:gridCol w="1290439"/>
                <a:gridCol w="1078281"/>
              </a:tblGrid>
              <a:tr h="557216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Декабрь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1.Беседа на тему: «Кто живет в городе»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2. Экскурсия «Природа зимой»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3. Беседа на тему: «Праздничное украшение города»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4. «Зимние забавы»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5. Создание коллажа «Наш город зимой»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1.Объяснить детям, что люди которые живут в городе называются "горожане", … которым необходимо следить за чистотой нашего города.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2.Учить детей видеть красоту природы зимой. Знакомить с растительным миром зимой.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3.Беседа о том, как выглядит город в праздничные дни, как он украшен, кто, куда ездил на новогоднее представление.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4. Организовывать вместе с детьми подвижные игры с правилами на зимнюю тему. Побуждать детей участвовать в катании с горки.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Развивать умение надевать и снимать лыжи, ходить на них.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Продолжать  расширять представления о зиме, о характерных особенностях зимы.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5.На основе наиболее ярких впечатлений детей, закрепить представления о городе в зимнее время года.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Создание коллажа «Наш город зимой»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Лепке поделок из снега, украшениие снежных построек.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Памятка «Как воспитывать маленького патриота»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.Папки-передвижки с иллюстрациями: «Природа родного края»,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397000"/>
          <a:ext cx="7858179" cy="4064000"/>
        </p:xfrm>
        <a:graphic>
          <a:graphicData uri="http://schemas.openxmlformats.org/drawingml/2006/table">
            <a:tbl>
              <a:tblPr/>
              <a:tblGrid>
                <a:gridCol w="759603"/>
                <a:gridCol w="1703631"/>
                <a:gridCol w="3004494"/>
                <a:gridCol w="1302278"/>
                <a:gridCol w="1088173"/>
              </a:tblGrid>
              <a:tr h="40640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Январь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1.Беседа на тему: «Кто живёт в лесу?».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2. Зимующие птицы нашей области.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3.Зима на участке детского сада (прогулка)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4.Беседа с детьми на тему: «Мой адрес».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5.Зима в родном поселке.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Беседа на тему: «Транспорт в городе» ) Чтение произведений: «Где обедал воробей?»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1. Дать детям представление о животных, населяющих леса родного края.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2. Познакомить детей с зимующими птицами.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3. Познакомить детей с первыми признаками зимы в России.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4. Учить детей запоминать свой дом. 5.Знакомить детей с видами транспорта. Наблюдение на прогулке за транспортом в городе. Как можно добраться с одного конца города до другого (показ фотографиий ) автобусами, маршрутными такси. Фотографии транспорта в городе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6. Воспитывать любовь к своему дому, улице, городу. Воспитание у детей любви к родному городу, чувства гордости за его красоту.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Целевые прогулки детей с родителями по достопримечательным местам города.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 Оформление альбома «Обитатели леса»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Фотовыставка «Мое любимое место в городе».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животный мир Пожарского района»,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«Наш город в разные времена года».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9" y="714357"/>
          <a:ext cx="7715302" cy="4857784"/>
        </p:xfrm>
        <a:graphic>
          <a:graphicData uri="http://schemas.openxmlformats.org/drawingml/2006/table">
            <a:tbl>
              <a:tblPr/>
              <a:tblGrid>
                <a:gridCol w="745792"/>
                <a:gridCol w="1672656"/>
                <a:gridCol w="2949866"/>
                <a:gridCol w="1278600"/>
                <a:gridCol w="1068388"/>
              </a:tblGrid>
              <a:tr h="48577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Февраль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1.Чтение стихотворений русских поэтов о зиме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2. «Масленица»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3.Разучивание русской народной игры «Ручеёк»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4. Беседа на тему: «День защитника Отечества»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5. Игры со строительным материалом «Улица, улица родная»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1. Расширять представления о зимних природных явлениях, приспособленности человека к жизни зимой.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2. Закреплять знание домашнего адреса, воспитывать любовь к своему дому, улице, поселку.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3. Знакомить детей с народными играми, помочь детям через игру понять особенности национальной культуры людей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4. Развивать интерес к русским народным сказкам и рисованию.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 5 Воспитывать любовь к Родине. Знакомить с военными  профессиями.   Развитие познавательных интересов детей, знакомство с видами военной одежды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6.Развитие фантазии и творческих способностей детей, конструктивных способностей. Расширить и уточнить некоторые представление детей о расположении улиц. 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4958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2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Папка «Азбука патриотизма»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>
                          <a:latin typeface="Calibri"/>
                          <a:ea typeface="Calibri"/>
                          <a:cs typeface="Times New Roman"/>
                        </a:rPr>
                        <a:t>Оформление газеты: «Мой выходной день»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Презентация «Защитники Отечества»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Мини музей Военная техника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Папки-передвижки с иллюстрациями: «Масленица»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dirty="0">
                          <a:latin typeface="Calibri"/>
                          <a:ea typeface="Calibri"/>
                          <a:cs typeface="Times New Roman"/>
                        </a:rPr>
                        <a:t>Строит. Материал.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НОУТБУК\Desktop\htmlconvd-P29dbZ11x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428604"/>
          <a:ext cx="7929617" cy="5857916"/>
        </p:xfrm>
        <a:graphic>
          <a:graphicData uri="http://schemas.openxmlformats.org/drawingml/2006/table">
            <a:tbl>
              <a:tblPr/>
              <a:tblGrid>
                <a:gridCol w="1104392"/>
                <a:gridCol w="1638028"/>
                <a:gridCol w="2888797"/>
                <a:gridCol w="1252130"/>
                <a:gridCol w="1046270"/>
              </a:tblGrid>
              <a:tr h="585791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Март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1.«Достопримечательности города» - рассматривание иллюстраций, альбомов.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2. Беседа на тему: «Мама – первое слово»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Рассматривание фотографий наших мам.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Пословицы и поговорки о семье.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3.чтение стихотворения Я.Аким «Кто кому кто?», Г.Бойко «Для мамы» 4.Рассматривание изделий с вышивкой «Традиции  моей про бабушки»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1.Прививать любовь к родному городу.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 2.Средствами эстетического воспитания формировать в сознании детей образ мамы, как самого доброго человека. Побуждать детей восхищаться красотой, добротой матери, ценить ежедневную заботу мамы о своей семье. Воспитывать духовно -нравственные чувства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Рекомендация «Знакомим детей с родным краем»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latin typeface="Calibri"/>
                          <a:ea typeface="Calibri"/>
                          <a:cs typeface="Times New Roman"/>
                        </a:rPr>
                        <a:t>Коллаж «Мамочка родная»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Презентация «Мамочка любимая»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latin typeface="Calibri"/>
                          <a:ea typeface="Calibri"/>
                          <a:cs typeface="Times New Roman"/>
                        </a:rPr>
                        <a:t>Подборка книг о мамах </a:t>
                      </a:r>
                    </a:p>
                  </a:txBody>
                  <a:tcPr marL="31946" marR="3194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</TotalTime>
  <Words>1846</Words>
  <Application>Microsoft Office PowerPoint</Application>
  <PresentationFormat>Экран (4:3)</PresentationFormat>
  <Paragraphs>192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НОУТБУК</dc:creator>
  <cp:lastModifiedBy>НОУТБУК</cp:lastModifiedBy>
  <cp:revision>19</cp:revision>
  <dcterms:created xsi:type="dcterms:W3CDTF">2019-03-01T10:37:25Z</dcterms:created>
  <dcterms:modified xsi:type="dcterms:W3CDTF">2019-03-17T11:38:19Z</dcterms:modified>
</cp:coreProperties>
</file>