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171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562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073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91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392955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831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35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81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787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646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0443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384A6F5-41FD-41D5-BB51-F1D874E02DE7}" type="datetimeFigureOut">
              <a:rPr lang="ru-RU" smtClean="0"/>
              <a:t>26.03.2021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ACC02EA-0C1D-457D-90E0-92E21445A52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6877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0217" y="1349114"/>
            <a:ext cx="8361229" cy="2852359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развития </a:t>
            </a:r>
            <a:r>
              <a:rPr lang="ru-RU" dirty="0" err="1" smtClean="0">
                <a:latin typeface="+mn-lt"/>
                <a:cs typeface="Times New Roman" panose="02020603050405020304" pitchFamily="18" charset="0"/>
              </a:rPr>
              <a:t>конфликтологии</a:t>
            </a:r>
            <a:endParaRPr lang="ru-RU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4684" y="4201474"/>
            <a:ext cx="7363224" cy="1650512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Выполнила:студентка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курса ОЗФО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</a:t>
            </a:r>
          </a:p>
          <a:p>
            <a:pPr algn="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Балдан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А.Ш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Проверила: ст.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Фрокол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65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Конфликтология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6000"/>
            <a:ext cx="8836702" cy="435464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о закономерностях возникновения, развития, завершения конфликтов, а также принципах, способах и приемах их конструктивного регулирования.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852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 этапа развития отечественной </a:t>
            </a:r>
            <a:r>
              <a:rPr lang="ru-RU" dirty="0" err="1" smtClean="0"/>
              <a:t>конфликтологии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5999"/>
            <a:ext cx="9601200" cy="4234721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romanU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до 1924 года. Конфликт изучается в рамках философии, права, военных наук, психологии, но не выделяется как самостоятельные явления.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-1924-1989 гг. Конфликт как самостоятельное. Этот этап включает 4 фазы.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– 1990- настоящее время.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Конфликтология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начинает выделяться в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самостоятеьные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учение, ежегодно  защищается от 1 до 4 докторских диссертаций, создаются центры, группы по исследованию и регулированию конфликтов.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174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Средневековье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Средневековая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конфликтология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выяснения того, как при добром и всемогущем Боге в мире существуют многообразные конфликты- от жестоких войн до коварных убийств.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Религиозная философия разработала учение – «Оправдание Бога», которое оправдывало то, что Бог допускает разнообразное зло- теодицея.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259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время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63191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135</TotalTime>
  <Words>166</Words>
  <Application>Microsoft Office PowerPoint</Application>
  <PresentationFormat>Широкоэкранный</PresentationFormat>
  <Paragraphs>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Franklin Gothic Book</vt:lpstr>
      <vt:lpstr>Times New Roman</vt:lpstr>
      <vt:lpstr>Crop</vt:lpstr>
      <vt:lpstr>История развития конфликтологии</vt:lpstr>
      <vt:lpstr>Конфликтология</vt:lpstr>
      <vt:lpstr>3 этапа развития отечественной конфликтологии</vt:lpstr>
      <vt:lpstr>Средневековье</vt:lpstr>
      <vt:lpstr>Новое время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развития конфликтологии</dc:title>
  <dc:creator>Сбудай</dc:creator>
  <cp:lastModifiedBy>Сбудай</cp:lastModifiedBy>
  <cp:revision>5</cp:revision>
  <dcterms:created xsi:type="dcterms:W3CDTF">2021-03-26T07:07:35Z</dcterms:created>
  <dcterms:modified xsi:type="dcterms:W3CDTF">2021-03-26T09:23:12Z</dcterms:modified>
</cp:coreProperties>
</file>