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8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80017-a783afde0a9130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37467" cy="6858000"/>
          </a:xfrm>
          <a:prstGeom prst="rect">
            <a:avLst/>
          </a:prstGeom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691680" y="123110"/>
            <a:ext cx="7200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дошкольное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общеобразовательное учреждение</a:t>
            </a:r>
            <a:endParaRPr lang="ru-RU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«Центр развития ребенка детский сад №10»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пгт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Лучегорск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Пожарского муниципального района Приморского края.</a:t>
            </a:r>
            <a:endParaRPr lang="ru-RU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9" name="Рисунок 21" descr="https://avatars.mds.yandex.net/get-pdb/932587/4abdbd23-6fc1-42c9-9dfc-10bba2074c46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44824"/>
            <a:ext cx="5197475" cy="4800600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491880" y="1988840"/>
            <a:ext cx="3115853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Презентация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 гостях у сказки»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40152" y="5733256"/>
            <a:ext cx="29572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Выполнила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Вялкова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Н.А.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80017-a783afde0a9130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37467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75656" y="1916832"/>
            <a:ext cx="63367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интереса детей к русским народным сказкам, создание условий для активного использования сказок в деятельности детей.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познакомить и закрепить знания детей о русских народных сказках;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привлечь детей к совместной театрализованной деятельности;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развивать речь, воображение, мышление;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повысить педагогическую компетентность родителей в воспитании детей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раннего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возраста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через устное народное творчество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80017-a783afde0a9130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37467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67544" y="1628800"/>
            <a:ext cx="84969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Сказка - прекрасное творение искусства. Сказка есть в каждом доме, и пользуется огромной любовью у детей. Из сказок дети черпают множество познаний. С раннего детства мир сказок знаком ребенку, персонажи сказок раскрывают перед ним мотивы своих поступков и черты характера. Язык народных сказок не сложен, выразителен, понятен и доступен детям, богат необходимыми образными выражениями. . Благодаря сказкам у детей вырабатывается способность сопереживать, сострадать и радоваться за другого, это единственный способ узнать боль, радость, счастье и страдание другого человека. И именно сказки воспитывают в ребенке человечность – дивную способность сочувствовать чужим несчастьям. Сказки учат различать добро и зло, позволяет вовлечь ребенка в активную речевую работу.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80017-a783afde0a9130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37467" cy="6858000"/>
          </a:xfrm>
          <a:prstGeom prst="rect">
            <a:avLst/>
          </a:prstGeom>
        </p:spPr>
      </p:pic>
      <p:pic>
        <p:nvPicPr>
          <p:cNvPr id="1026" name="Picture 2" descr="C:\Users\User\Desktop\проект сказка\IMG-20181112-WA0014.jpg"/>
          <p:cNvPicPr>
            <a:picLocks noChangeAspect="1" noChangeArrowheads="1"/>
          </p:cNvPicPr>
          <p:nvPr/>
        </p:nvPicPr>
        <p:blipFill>
          <a:blip r:embed="rId3" cstate="print"/>
          <a:srcRect t="29328" r="3401" b="30510"/>
          <a:stretch>
            <a:fillRect/>
          </a:stretch>
        </p:blipFill>
        <p:spPr bwMode="auto">
          <a:xfrm>
            <a:off x="1691680" y="1628800"/>
            <a:ext cx="6624736" cy="489654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47864" y="1196752"/>
            <a:ext cx="45254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Инсценировка сказки «Репка»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80017-a783afde0a9130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37467" cy="6858000"/>
          </a:xfrm>
          <a:prstGeom prst="rect">
            <a:avLst/>
          </a:prstGeom>
        </p:spPr>
      </p:pic>
      <p:pic>
        <p:nvPicPr>
          <p:cNvPr id="3" name="Рисунок 2" descr="P90409-095008.jpg"/>
          <p:cNvPicPr>
            <a:picLocks noChangeAspect="1"/>
          </p:cNvPicPr>
          <p:nvPr/>
        </p:nvPicPr>
        <p:blipFill>
          <a:blip r:embed="rId3" cstate="print"/>
          <a:srcRect b="18500"/>
          <a:stretch>
            <a:fillRect/>
          </a:stretch>
        </p:blipFill>
        <p:spPr>
          <a:xfrm>
            <a:off x="3419872" y="980728"/>
            <a:ext cx="5143500" cy="55892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2060848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Показ настольного театра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«Курочка ряба»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znaika.com.ua/upload/images_znaika/bimgs/145614327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356992"/>
            <a:ext cx="2411760" cy="31690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80017-a783afde0a9130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37467" cy="6858000"/>
          </a:xfrm>
          <a:prstGeom prst="rect">
            <a:avLst/>
          </a:prstGeom>
        </p:spPr>
      </p:pic>
      <p:pic>
        <p:nvPicPr>
          <p:cNvPr id="3" name="Рисунок 2" descr="P90411-095039.jpg"/>
          <p:cNvPicPr>
            <a:picLocks noChangeAspect="1"/>
          </p:cNvPicPr>
          <p:nvPr/>
        </p:nvPicPr>
        <p:blipFill>
          <a:blip r:embed="rId3" cstate="print"/>
          <a:srcRect t="12201"/>
          <a:stretch>
            <a:fillRect/>
          </a:stretch>
        </p:blipFill>
        <p:spPr>
          <a:xfrm>
            <a:off x="3707904" y="1355850"/>
            <a:ext cx="4392488" cy="514210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2348880"/>
            <a:ext cx="34745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Инсценировка сказки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«Волк и семеро козлят</a:t>
            </a:r>
            <a:r>
              <a:rPr lang="ru-RU" sz="2000" dirty="0" smtClean="0">
                <a:solidFill>
                  <a:srgbClr val="002060"/>
                </a:solidFill>
              </a:rPr>
              <a:t>»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098" name="Picture 2" descr="https://i.ytimg.com/vi/0AhSrGmxNQg/hqdefaul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175" r="13376"/>
          <a:stretch>
            <a:fillRect/>
          </a:stretch>
        </p:blipFill>
        <p:spPr bwMode="auto">
          <a:xfrm>
            <a:off x="539552" y="3356992"/>
            <a:ext cx="2592288" cy="26835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80017-a783afde0a9130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37467" cy="6858000"/>
          </a:xfrm>
          <a:prstGeom prst="rect">
            <a:avLst/>
          </a:prstGeom>
        </p:spPr>
      </p:pic>
      <p:pic>
        <p:nvPicPr>
          <p:cNvPr id="3" name="Рисунок 2" descr="P90411-103120.jpg"/>
          <p:cNvPicPr>
            <a:picLocks noChangeAspect="1"/>
          </p:cNvPicPr>
          <p:nvPr/>
        </p:nvPicPr>
        <p:blipFill>
          <a:blip r:embed="rId3" cstate="print"/>
          <a:srcRect t="13116"/>
          <a:stretch>
            <a:fillRect/>
          </a:stretch>
        </p:blipFill>
        <p:spPr>
          <a:xfrm>
            <a:off x="2825248" y="2348880"/>
            <a:ext cx="5814695" cy="3789040"/>
          </a:xfrm>
          <a:prstGeom prst="rect">
            <a:avLst/>
          </a:prstGeom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832" y="1628800"/>
            <a:ext cx="5518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Инсценировка сказки «Теремок</a:t>
            </a:r>
            <a:r>
              <a:rPr lang="ru-RU" sz="2000" b="1" dirty="0" smtClean="0">
                <a:solidFill>
                  <a:srgbClr val="FF0000"/>
                </a:solidFill>
              </a:rPr>
              <a:t>»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3077" name="Picture 5" descr="https://mishka-knizhka.ru/wp-content/uploads/2017/11/main_450181_origina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420888"/>
            <a:ext cx="2771800" cy="34449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80017-a783afde0a9130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37467" cy="6858000"/>
          </a:xfrm>
          <a:prstGeom prst="rect">
            <a:avLst/>
          </a:prstGeom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755576" y="1547256"/>
            <a:ext cx="8136904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Вывод: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систематическое привлечение сказки в педагогический процесс может быть важнейшим источником и резервом успешного речевого и эмоционального развития детей раннего</a:t>
            </a:r>
            <a:r>
              <a:rPr kumimoji="0" lang="ru-RU" sz="2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возраста.</a:t>
            </a:r>
            <a:endParaRPr kumimoji="0" lang="ru-RU" sz="105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3" name="Picture 5" descr="https://i.pinimg.com/736x/2a/c0/ee/2ac0ee46ab26bf178a0ef77433a5c32f--russian-style-humour.jpg"/>
          <p:cNvPicPr>
            <a:picLocks noChangeAspect="1" noChangeArrowheads="1"/>
          </p:cNvPicPr>
          <p:nvPr/>
        </p:nvPicPr>
        <p:blipFill>
          <a:blip r:embed="rId3" cstate="print"/>
          <a:srcRect t="3907" b="3563"/>
          <a:stretch>
            <a:fillRect/>
          </a:stretch>
        </p:blipFill>
        <p:spPr bwMode="auto">
          <a:xfrm>
            <a:off x="2483768" y="3140968"/>
            <a:ext cx="3600400" cy="3500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129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16</cp:revision>
  <dcterms:created xsi:type="dcterms:W3CDTF">2019-04-04T04:25:20Z</dcterms:created>
  <dcterms:modified xsi:type="dcterms:W3CDTF">2019-04-16T04:03:57Z</dcterms:modified>
</cp:coreProperties>
</file>