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3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42280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013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14667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59422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793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12520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2769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21628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731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057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8996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855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428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668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38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1255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065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308EF4E-95CB-4832-8AE2-511BCAFFB1A5}" type="datetimeFigureOut">
              <a:rPr lang="ru-RU" smtClean="0"/>
              <a:t>16.04.2019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24A9C21-F644-4F2B-8F71-11B81371D6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4896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3FEC4E-2260-43D0-8535-34CD0BEA10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51495" y="2273989"/>
            <a:ext cx="7944928" cy="1155011"/>
          </a:xfrm>
        </p:spPr>
        <p:txBody>
          <a:bodyPr/>
          <a:lstStyle/>
          <a:p>
            <a:r>
              <a:rPr lang="ru-RU" dirty="0"/>
              <a:t>Знакомство с библиотекой.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1A13EC8-2948-4908-9B09-ED456EB51A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07766" y="4908430"/>
            <a:ext cx="6760234" cy="349370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Подготовили: Колодезных К. С. </a:t>
            </a:r>
            <a:r>
              <a:rPr lang="ru-RU" dirty="0" err="1"/>
              <a:t>Шерстобитова</a:t>
            </a:r>
            <a:r>
              <a:rPr lang="ru-RU" dirty="0"/>
              <a:t> Л.В.</a:t>
            </a:r>
          </a:p>
        </p:txBody>
      </p:sp>
    </p:spTree>
    <p:extLst>
      <p:ext uri="{BB962C8B-B14F-4D97-AF65-F5344CB8AC3E}">
        <p14:creationId xmlns:p14="http://schemas.microsoft.com/office/powerpoint/2010/main" val="4039648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C7FF76D-5748-40C7-A39B-1EDD92BDCA1B}"/>
              </a:ext>
            </a:extLst>
          </p:cNvPr>
          <p:cNvSpPr/>
          <p:nvPr/>
        </p:nvSpPr>
        <p:spPr>
          <a:xfrm>
            <a:off x="598097" y="749392"/>
            <a:ext cx="107628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зал называется – читальный зал. Читальный зал – такое место, где ребята могут взять интересную книгу и прочитать её, не вынося за пределы библиотеки.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D858CE8-C6D2-4F5A-8971-3BB56264CA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6982" y="2128568"/>
            <a:ext cx="3916392" cy="29372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9E6A137-CB29-4F81-9B7D-A2646A48A8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37804" y="2257002"/>
            <a:ext cx="3916392" cy="29372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75D6947-FB6D-485C-AE5B-C71AD11436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21631" y="2278568"/>
            <a:ext cx="3916392" cy="29372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58363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417D83-EADD-4F0A-BCD3-D052A707FC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62904" y="1743916"/>
            <a:ext cx="4799641" cy="3599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129816F-6FE3-4E47-B074-6ADF47FF95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00142" y="1459248"/>
            <a:ext cx="4799643" cy="3599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12CDD4-BCAA-4F3C-86AE-1D51ED9E6B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363191" y="1629134"/>
            <a:ext cx="4799643" cy="3599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39466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6A5E2D-AA08-4090-9828-8153E4B3BC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1295" y="2072497"/>
            <a:ext cx="4364966" cy="3273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746C8D9-4509-478A-91CA-E7B2AD4782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13516" y="1377109"/>
            <a:ext cx="4364966" cy="3273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79DCE70-E3C3-4DB9-B85F-CE12FD8986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667319" y="1911945"/>
            <a:ext cx="4364966" cy="3273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41917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66C421C-E454-48CA-AE76-AAE47057A42D}"/>
              </a:ext>
            </a:extLst>
          </p:cNvPr>
          <p:cNvSpPr/>
          <p:nvPr/>
        </p:nvSpPr>
        <p:spPr>
          <a:xfrm>
            <a:off x="701615" y="698112"/>
            <a:ext cx="108232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этом зале соблюдают правила тишины, чтобы не мешать читателям.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Библиотека является общественно значимым местом, поэтому нужно уметь соблюдать правила поведения.</a:t>
            </a:r>
          </a:p>
          <a:p>
            <a:r>
              <a:rPr lang="ru-RU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громко разговаривать, бегать, кричать и играть;</a:t>
            </a:r>
          </a:p>
          <a:p>
            <a:r>
              <a:rPr lang="ru-RU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рвать, бросать и пачкать книги;</a:t>
            </a:r>
          </a:p>
          <a:p>
            <a:r>
              <a:rPr lang="ru-RU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рисовать и писать в книгах;</a:t>
            </a:r>
          </a:p>
          <a:p>
            <a:r>
              <a:rPr lang="ru-RU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загибать и мять страницы книг; </a:t>
            </a:r>
          </a:p>
          <a:p>
            <a:r>
              <a:rPr lang="ru-RU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вырывать листы;</a:t>
            </a:r>
          </a:p>
          <a:p>
            <a:r>
              <a:rPr lang="ru-RU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вырезать картинки из книг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51595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3FAAF1E-B940-4918-8196-9018942930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351" y="1475116"/>
            <a:ext cx="6389298" cy="4791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3C44743-02CE-463A-8B11-B4AA0B7B5A84}"/>
              </a:ext>
            </a:extLst>
          </p:cNvPr>
          <p:cNvSpPr/>
          <p:nvPr/>
        </p:nvSpPr>
        <p:spPr>
          <a:xfrm>
            <a:off x="761999" y="740290"/>
            <a:ext cx="1081464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книгам нужно относиться бережно. Библиотечные книги читают разные дети. Эти книги переходят от ребенка к ребенку, и поэтому нужно стараться, чтобы книга после тебя осталось чистой и аккуратной.</a:t>
            </a:r>
          </a:p>
          <a:p>
            <a:pPr algn="ctr"/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помнить правило: прочитал книгу, сдай её обратно в библиотеку</a:t>
            </a:r>
            <a:r>
              <a:rPr lang="ru-RU" sz="40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3568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E72D344-6409-4537-8D55-38481770D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701" y="1188526"/>
            <a:ext cx="5974598" cy="448094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9B092DB-276B-433F-A621-BB2EF1CA0734}"/>
              </a:ext>
            </a:extLst>
          </p:cNvPr>
          <p:cNvSpPr/>
          <p:nvPr/>
        </p:nvSpPr>
        <p:spPr>
          <a:xfrm>
            <a:off x="2317657" y="5207809"/>
            <a:ext cx="7039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239663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92F3EEE-F2C4-4523-8FFE-CD271C708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4955" y="914247"/>
            <a:ext cx="3941222" cy="29611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196713A-1502-4260-8691-B426225294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8223" y="1458851"/>
            <a:ext cx="5253728" cy="3940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14E9ECF-3A26-42BF-BCCB-FEDD53122562}"/>
              </a:ext>
            </a:extLst>
          </p:cNvPr>
          <p:cNvSpPr/>
          <p:nvPr/>
        </p:nvSpPr>
        <p:spPr>
          <a:xfrm>
            <a:off x="2815087" y="914247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457200"/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Муниципальное бюджетное дошкольное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общеобразовательное учреждение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Центр Развития Ребенка детский сад №10</a:t>
            </a:r>
            <a:r>
              <a:rPr lang="ru-RU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«Сказка»</a:t>
            </a:r>
            <a:endParaRPr lang="ru-RU" dirty="0">
              <a:solidFill>
                <a:prstClr val="black"/>
              </a:solidFill>
              <a:latin typeface="Century Gothic" panose="020B0502020202020204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F71B3CC1-71AA-49F7-BFAE-C4DDE130B22C}"/>
              </a:ext>
            </a:extLst>
          </p:cNvPr>
          <p:cNvSpPr txBox="1">
            <a:spLocks/>
          </p:cNvSpPr>
          <p:nvPr/>
        </p:nvSpPr>
        <p:spPr>
          <a:xfrm>
            <a:off x="3026434" y="2851494"/>
            <a:ext cx="9144000" cy="115501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/>
              <a:t>Знакомство с библиотекой.</a:t>
            </a:r>
          </a:p>
        </p:txBody>
      </p:sp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32E69217-A971-41BB-9169-7A2C868D3C90}"/>
              </a:ext>
            </a:extLst>
          </p:cNvPr>
          <p:cNvSpPr txBox="1">
            <a:spLocks/>
          </p:cNvSpPr>
          <p:nvPr/>
        </p:nvSpPr>
        <p:spPr>
          <a:xfrm>
            <a:off x="5082397" y="5769068"/>
            <a:ext cx="6760234" cy="34937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/>
              <a:t>Подготовили: Колодезных К. С. Шерстобитова Л.В.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1431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BB6065E-A8D7-4BB9-9577-8F965EAB8E61}"/>
              </a:ext>
            </a:extLst>
          </p:cNvPr>
          <p:cNvSpPr/>
          <p:nvPr/>
        </p:nvSpPr>
        <p:spPr>
          <a:xfrm>
            <a:off x="796505" y="774319"/>
            <a:ext cx="1052997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Приобщение дошкольников к миру книжной культуры, воспитание грамотного читателя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Развивать познавательный интерес к книге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Воспитать потребность общения с книгой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Сформировать бережное отношение к книге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Привлечь в детскую библиотеку новых читателей</a:t>
            </a:r>
          </a:p>
        </p:txBody>
      </p:sp>
    </p:spTree>
    <p:extLst>
      <p:ext uri="{BB962C8B-B14F-4D97-AF65-F5344CB8AC3E}">
        <p14:creationId xmlns:p14="http://schemas.microsoft.com/office/powerpoint/2010/main" val="2856803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8859C073-3360-4D7B-B945-E285B29A26DB}"/>
              </a:ext>
            </a:extLst>
          </p:cNvPr>
          <p:cNvSpPr/>
          <p:nvPr/>
        </p:nvSpPr>
        <p:spPr>
          <a:xfrm>
            <a:off x="684361" y="833468"/>
            <a:ext cx="10762891" cy="1257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Книга – это древнее изобретение человека, с ее помощью люди записывали, сохраняли полезную и важную информацию. Книгу хранили как драгоценность и передавали от поколения к поколению. </a:t>
            </a:r>
            <a:b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Книги встречают человека с ранних лет и сопровождают всю жизнь. Много веков назад, до изобретения бумаги, книги были изготовлены из бересты (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коры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березы), потом из пергамента (тонкой кожи животных). 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2E46530-80F3-4CCD-8428-8A44E463A0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9652" y="2700068"/>
            <a:ext cx="4728971" cy="300451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72EEF5-3D12-4C30-87F9-E1F24D4B2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034" y="2275583"/>
            <a:ext cx="45720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49048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86A4E41-3EFC-4BCB-9761-2C738BA8C80E}"/>
              </a:ext>
            </a:extLst>
          </p:cNvPr>
          <p:cNvSpPr/>
          <p:nvPr/>
        </p:nvSpPr>
        <p:spPr>
          <a:xfrm>
            <a:off x="770627" y="793956"/>
            <a:ext cx="10555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Живут наши верные друзья - книги в специальном доме, который называется – библиотека.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каждого человека в библиотеке заводят специальный документ - читательский формуляр. В формуляре записывают: фамилию имя и адрес читателя. В формуляре будут отмечать те книги, которые выберет читатель для домашнего чтения с указанием числа возврата книги.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4606EC-64BE-4628-9FF1-76BAD9757F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324" y="2356361"/>
            <a:ext cx="3829985" cy="327949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8AFF04-5F1A-4771-A29B-4724E86BD3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2664" y="2068075"/>
            <a:ext cx="5287993" cy="39659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077795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D58FA3-B5A9-40FB-A544-58D617877CA2}"/>
              </a:ext>
            </a:extLst>
          </p:cNvPr>
          <p:cNvSpPr/>
          <p:nvPr/>
        </p:nvSpPr>
        <p:spPr>
          <a:xfrm>
            <a:off x="589470" y="690439"/>
            <a:ext cx="108750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библиотеке все книги хранятся на специальных стеллажах. Это такие большие книжные полки, от пола до потолка.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EAE4DB7-D7A6-4A01-823D-34D24AC5B3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86" y="1572165"/>
            <a:ext cx="5713562" cy="42851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BC40D2-7064-4171-8659-B4018D1EE1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48139" y="2245024"/>
            <a:ext cx="3881888" cy="2911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415035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CAC30B7-067F-4CC8-82C8-912C8A25BDC4}"/>
              </a:ext>
            </a:extLst>
          </p:cNvPr>
          <p:cNvSpPr/>
          <p:nvPr/>
        </p:nvSpPr>
        <p:spPr>
          <a:xfrm>
            <a:off x="684361" y="724467"/>
            <a:ext cx="107715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человека, который работает в библиотеке и помогает детям найти интересную книгу называется – библиотекарь.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D3AFC3E-69A8-435E-B800-B1324306E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116" y="1610582"/>
            <a:ext cx="4849113" cy="36368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827B1CE-962A-4324-96DB-C00F75EEBE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33" y="2001328"/>
            <a:ext cx="5002252" cy="37516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33677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544ABAD-A71F-40BB-9C8D-F3239567B7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5018" y="1462179"/>
            <a:ext cx="5244860" cy="39336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7E8BB5-F6A0-4967-A6F5-998F737871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84770" y="1462179"/>
            <a:ext cx="5244860" cy="39336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9453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1F5FE3B-175E-4D3A-AFBE-B8D4A5E1712B}"/>
              </a:ext>
            </a:extLst>
          </p:cNvPr>
          <p:cNvSpPr/>
          <p:nvPr/>
        </p:nvSpPr>
        <p:spPr>
          <a:xfrm>
            <a:off x="770625" y="629100"/>
            <a:ext cx="10762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библиотеке есть два больших зала: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зал называется – абонемент. Специальное место, где ребята, с родителями выбирают, что они хотят почитать, а потом понравившуюся книгу берут домой на время.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ACE216-1E2A-452E-B687-C78D7E31F3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7435" y="2316049"/>
            <a:ext cx="4632864" cy="34746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0D8605B-3C1A-412A-B3F0-49CC7F935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123" y="1736941"/>
            <a:ext cx="5723899" cy="42929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29545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64</TotalTime>
  <Words>396</Words>
  <Application>Microsoft Office PowerPoint</Application>
  <PresentationFormat>Широкоэкранный</PresentationFormat>
  <Paragraphs>30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Century Gothic</vt:lpstr>
      <vt:lpstr>Garamond</vt:lpstr>
      <vt:lpstr>Times New Roman</vt:lpstr>
      <vt:lpstr>Натуральные материалы</vt:lpstr>
      <vt:lpstr>Знакомство с библиотекой.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Знакомство с библиотекой.</dc:title>
  <dc:creator>ДНС</dc:creator>
  <cp:lastModifiedBy>ДНС</cp:lastModifiedBy>
  <cp:revision>7</cp:revision>
  <dcterms:created xsi:type="dcterms:W3CDTF">2019-04-16T03:54:53Z</dcterms:created>
  <dcterms:modified xsi:type="dcterms:W3CDTF">2019-04-16T04:59:02Z</dcterms:modified>
</cp:coreProperties>
</file>