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8" r:id="rId6"/>
    <p:sldId id="269" r:id="rId7"/>
    <p:sldId id="271" r:id="rId8"/>
    <p:sldId id="272" r:id="rId9"/>
    <p:sldId id="273" r:id="rId10"/>
    <p:sldId id="274" r:id="rId11"/>
    <p:sldId id="275" r:id="rId12"/>
    <p:sldId id="276" r:id="rId13"/>
    <p:sldId id="280" r:id="rId14"/>
    <p:sldId id="277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44B437-7B4B-4884-A90D-2A8DD19D62DC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FD6F43-3233-4D39-818B-C4D9B4815D51}">
      <dgm:prSet phldrT="[Текст]" custT="1"/>
      <dgm:spPr/>
      <dgm:t>
        <a:bodyPr/>
        <a:lstStyle/>
        <a:p>
          <a:r>
            <a:rPr lang="uk-UA" sz="2000" b="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умови для зміцнення здоров’я дітей та гармонійного розвитку</a:t>
          </a:r>
          <a:endParaRPr lang="ru-RU" sz="2000" b="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8C1A3E5E-2444-4A15-BBB7-A947FADBD4AA}" type="parTrans" cxnId="{932B5D8C-D9A9-4A1B-BF6A-2EA729480FE3}">
      <dgm:prSet/>
      <dgm:spPr/>
      <dgm:t>
        <a:bodyPr/>
        <a:lstStyle/>
        <a:p>
          <a:endParaRPr lang="ru-RU"/>
        </a:p>
      </dgm:t>
    </dgm:pt>
    <dgm:pt modelId="{EEA5A298-C720-4D66-94ED-D774458324A2}" type="sibTrans" cxnId="{932B5D8C-D9A9-4A1B-BF6A-2EA729480FE3}">
      <dgm:prSet/>
      <dgm:spPr/>
      <dgm:t>
        <a:bodyPr/>
        <a:lstStyle/>
        <a:p>
          <a:endParaRPr lang="ru-RU"/>
        </a:p>
      </dgm:t>
    </dgm:pt>
    <dgm:pt modelId="{19A16024-5B34-4B76-B4D2-4DC5B5C0C5AF}">
      <dgm:prSet phldrT="[Текст]" custT="1"/>
      <dgm:spPr/>
      <dgm:t>
        <a:bodyPr/>
        <a:lstStyle/>
        <a:p>
          <a:r>
            <a:rPr lang="uk-UA" sz="20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урахування вікових, психологічних і фізіологічних особливостей дитини</a:t>
          </a:r>
          <a:endParaRPr lang="ru-RU" sz="20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04B3D3A6-A53C-46E0-B8DA-117ADDABE79D}" type="parTrans" cxnId="{C3919909-C8F7-4C29-B92D-4E533304D515}">
      <dgm:prSet/>
      <dgm:spPr/>
      <dgm:t>
        <a:bodyPr/>
        <a:lstStyle/>
        <a:p>
          <a:endParaRPr lang="ru-RU"/>
        </a:p>
      </dgm:t>
    </dgm:pt>
    <dgm:pt modelId="{4CABE7D7-CE39-4502-AE5E-BAD89A87439E}" type="sibTrans" cxnId="{C3919909-C8F7-4C29-B92D-4E533304D515}">
      <dgm:prSet/>
      <dgm:spPr/>
      <dgm:t>
        <a:bodyPr/>
        <a:lstStyle/>
        <a:p>
          <a:endParaRPr lang="ru-RU"/>
        </a:p>
      </dgm:t>
    </dgm:pt>
    <dgm:pt modelId="{65A77539-BE94-4FF5-BBFD-8DC2D2CBF41A}">
      <dgm:prSet custT="1"/>
      <dgm:spPr/>
      <dgm:t>
        <a:bodyPr/>
        <a:lstStyle/>
        <a:p>
          <a:r>
            <a:rPr lang="uk-UA" sz="20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корекція порушень соматичного здоров’я з використанням комплексу оздоровчих і медичних заходів</a:t>
          </a:r>
          <a:endParaRPr lang="ru-RU" sz="20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546C8E8E-F6DB-4DEB-89F0-B2C6A8410082}" type="sibTrans" cxnId="{42E65456-9310-47DC-8305-1387A31BDBE7}">
      <dgm:prSet/>
      <dgm:spPr/>
      <dgm:t>
        <a:bodyPr/>
        <a:lstStyle/>
        <a:p>
          <a:endParaRPr lang="ru-RU"/>
        </a:p>
      </dgm:t>
    </dgm:pt>
    <dgm:pt modelId="{DE5FB7B2-36F1-4509-9128-0DE22B3BE96F}" type="parTrans" cxnId="{42E65456-9310-47DC-8305-1387A31BDBE7}">
      <dgm:prSet/>
      <dgm:spPr/>
      <dgm:t>
        <a:bodyPr/>
        <a:lstStyle/>
        <a:p>
          <a:endParaRPr lang="ru-RU"/>
        </a:p>
      </dgm:t>
    </dgm:pt>
    <dgm:pt modelId="{41FE83DC-802C-4FCF-BB57-E68620900DA8}">
      <dgm:prSet phldrT="[Текст]" custT="1"/>
      <dgm:spPr/>
      <dgm:t>
        <a:bodyPr/>
        <a:lstStyle/>
        <a:p>
          <a:r>
            <a:rPr lang="uk-UA" sz="20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медико-психолого-педагогічний моніторинг стану здоров’я, фізичного і психічного розвитку дітей</a:t>
          </a:r>
          <a:endParaRPr lang="ru-RU" sz="20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B56A05E5-2545-41E7-9AFD-0882501D9774}" type="sibTrans" cxnId="{671C7B8E-44BA-412D-9EDF-9A55B2020267}">
      <dgm:prSet/>
      <dgm:spPr/>
      <dgm:t>
        <a:bodyPr/>
        <a:lstStyle/>
        <a:p>
          <a:endParaRPr lang="ru-RU"/>
        </a:p>
      </dgm:t>
    </dgm:pt>
    <dgm:pt modelId="{13415BED-CE71-4E81-A62C-80E42527FF4D}" type="parTrans" cxnId="{671C7B8E-44BA-412D-9EDF-9A55B2020267}">
      <dgm:prSet/>
      <dgm:spPr/>
      <dgm:t>
        <a:bodyPr/>
        <a:lstStyle/>
        <a:p>
          <a:endParaRPr lang="ru-RU"/>
        </a:p>
      </dgm:t>
    </dgm:pt>
    <dgm:pt modelId="{52624203-E6D6-4A75-954D-6FC5FD4B118D}">
      <dgm:prSet phldrT="[Текст]" custT="1"/>
      <dgm:spPr/>
      <dgm:t>
        <a:bodyPr/>
        <a:lstStyle/>
        <a:p>
          <a:r>
            <a:rPr lang="uk-UA" sz="20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ефективне функціонування психологічної служби у наданні допомоги педагогам, </a:t>
          </a:r>
          <a:r>
            <a:rPr lang="uk-UA" sz="20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дошкільникам, </a:t>
          </a:r>
          <a:r>
            <a:rPr lang="uk-UA" sz="20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батькам</a:t>
          </a:r>
          <a:endParaRPr lang="ru-RU" sz="20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86724BED-2C02-488D-BEC6-A23639EC6B97}" type="sibTrans" cxnId="{6DEEF89B-2972-44E3-870A-0A4485051C3C}">
      <dgm:prSet/>
      <dgm:spPr/>
      <dgm:t>
        <a:bodyPr/>
        <a:lstStyle/>
        <a:p>
          <a:endParaRPr lang="ru-RU"/>
        </a:p>
      </dgm:t>
    </dgm:pt>
    <dgm:pt modelId="{34F3CE80-F6B1-494A-8AD5-592B5AAB71BE}" type="parTrans" cxnId="{6DEEF89B-2972-44E3-870A-0A4485051C3C}">
      <dgm:prSet/>
      <dgm:spPr/>
      <dgm:t>
        <a:bodyPr/>
        <a:lstStyle/>
        <a:p>
          <a:endParaRPr lang="ru-RU"/>
        </a:p>
      </dgm:t>
    </dgm:pt>
    <dgm:pt modelId="{81118EAF-FE86-4857-A23B-496EACC40136}">
      <dgm:prSet phldrT="[Текст]" custT="1"/>
      <dgm:spPr/>
      <dgm:t>
        <a:bodyPr/>
        <a:lstStyle/>
        <a:p>
          <a:r>
            <a:rPr lang="uk-UA" sz="20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контроль за дотриманням санітарно-гігієнічних норм організації навчально-виховного процесу</a:t>
          </a:r>
          <a:endParaRPr lang="ru-RU" sz="20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12FE6E36-950F-475F-B2E7-E91CF7D2BE9E}" type="sibTrans" cxnId="{372C6B83-1205-4DEB-AA80-79820A151C13}">
      <dgm:prSet/>
      <dgm:spPr/>
      <dgm:t>
        <a:bodyPr/>
        <a:lstStyle/>
        <a:p>
          <a:endParaRPr lang="ru-RU"/>
        </a:p>
      </dgm:t>
    </dgm:pt>
    <dgm:pt modelId="{D18DE614-984C-47F6-8B0F-739AF1AAA047}" type="parTrans" cxnId="{372C6B83-1205-4DEB-AA80-79820A151C13}">
      <dgm:prSet/>
      <dgm:spPr/>
      <dgm:t>
        <a:bodyPr/>
        <a:lstStyle/>
        <a:p>
          <a:endParaRPr lang="ru-RU"/>
        </a:p>
      </dgm:t>
    </dgm:pt>
    <dgm:pt modelId="{5988288E-28A6-41FF-AE4D-81B8C127AFB3}">
      <dgm:prSet phldrT="[Текст]" custT="1"/>
      <dgm:spPr/>
      <dgm:t>
        <a:bodyPr/>
        <a:lstStyle/>
        <a:p>
          <a:r>
            <a:rPr lang="uk-UA" sz="20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організація збалансованого харчування дітей</a:t>
          </a:r>
          <a:endParaRPr lang="ru-RU" sz="20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C1772536-361D-497F-AE8C-5FE65F4212C8}" type="sibTrans" cxnId="{29045748-2B50-4660-88B8-842B76149212}">
      <dgm:prSet/>
      <dgm:spPr/>
      <dgm:t>
        <a:bodyPr/>
        <a:lstStyle/>
        <a:p>
          <a:endParaRPr lang="ru-RU"/>
        </a:p>
      </dgm:t>
    </dgm:pt>
    <dgm:pt modelId="{8A11A66C-970C-47BD-B938-36297244EB9C}" type="parTrans" cxnId="{29045748-2B50-4660-88B8-842B76149212}">
      <dgm:prSet/>
      <dgm:spPr/>
      <dgm:t>
        <a:bodyPr/>
        <a:lstStyle/>
        <a:p>
          <a:endParaRPr lang="ru-RU"/>
        </a:p>
      </dgm:t>
    </dgm:pt>
    <dgm:pt modelId="{E07F48E7-FD65-4482-A400-40C6CCA3C3EB}" type="pres">
      <dgm:prSet presAssocID="{F544B437-7B4B-4884-A90D-2A8DD19D62DC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60B280C0-03C4-4930-BC2B-7B048C2CA944}" type="pres">
      <dgm:prSet presAssocID="{32FD6F43-3233-4D39-818B-C4D9B4815D51}" presName="compNode" presStyleCnt="0"/>
      <dgm:spPr/>
    </dgm:pt>
    <dgm:pt modelId="{4FCC2775-791A-4731-941A-F8E58EC0DCEC}" type="pres">
      <dgm:prSet presAssocID="{32FD6F43-3233-4D39-818B-C4D9B4815D51}" presName="dummyConnPt" presStyleCnt="0"/>
      <dgm:spPr/>
    </dgm:pt>
    <dgm:pt modelId="{EA26C81A-219B-4699-B733-9A6F4CB99800}" type="pres">
      <dgm:prSet presAssocID="{32FD6F43-3233-4D39-818B-C4D9B4815D51}" presName="node" presStyleLbl="node1" presStyleIdx="0" presStyleCnt="7" custScaleX="200846" custScaleY="153667" custLinFactNeighborX="7752" custLinFactNeighborY="-674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C6B244-BF7F-4428-AE5C-64BA42AF7FE8}" type="pres">
      <dgm:prSet presAssocID="{EEA5A298-C720-4D66-94ED-D774458324A2}" presName="sibTrans" presStyleLbl="bgSibTrans2D1" presStyleIdx="0" presStyleCnt="6"/>
      <dgm:spPr/>
      <dgm:t>
        <a:bodyPr/>
        <a:lstStyle/>
        <a:p>
          <a:endParaRPr lang="ru-RU"/>
        </a:p>
      </dgm:t>
    </dgm:pt>
    <dgm:pt modelId="{0829BA6C-0177-483B-85C9-BFEE04A72254}" type="pres">
      <dgm:prSet presAssocID="{19A16024-5B34-4B76-B4D2-4DC5B5C0C5AF}" presName="compNode" presStyleCnt="0"/>
      <dgm:spPr/>
    </dgm:pt>
    <dgm:pt modelId="{38B484F3-F95B-404C-89CA-C9C5D1445613}" type="pres">
      <dgm:prSet presAssocID="{19A16024-5B34-4B76-B4D2-4DC5B5C0C5AF}" presName="dummyConnPt" presStyleCnt="0"/>
      <dgm:spPr/>
    </dgm:pt>
    <dgm:pt modelId="{661B4E89-2D3B-48E0-997D-783E5DD6CA2A}" type="pres">
      <dgm:prSet presAssocID="{19A16024-5B34-4B76-B4D2-4DC5B5C0C5AF}" presName="node" presStyleLbl="node1" presStyleIdx="1" presStyleCnt="7" custScaleX="200846" custScaleY="142898" custLinFactNeighborX="10336" custLinFactNeighborY="-135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6062EC-C15C-4248-AB8D-5D45C96D6CB7}" type="pres">
      <dgm:prSet presAssocID="{4CABE7D7-CE39-4502-AE5E-BAD89A87439E}" presName="sibTrans" presStyleLbl="bgSibTrans2D1" presStyleIdx="1" presStyleCnt="6"/>
      <dgm:spPr/>
      <dgm:t>
        <a:bodyPr/>
        <a:lstStyle/>
        <a:p>
          <a:endParaRPr lang="ru-RU"/>
        </a:p>
      </dgm:t>
    </dgm:pt>
    <dgm:pt modelId="{E66539B6-5F62-4406-8857-01FCCCBC8DFC}" type="pres">
      <dgm:prSet presAssocID="{65A77539-BE94-4FF5-BBFD-8DC2D2CBF41A}" presName="compNode" presStyleCnt="0"/>
      <dgm:spPr/>
    </dgm:pt>
    <dgm:pt modelId="{24070B43-239A-4E72-A37A-56C57D35E55E}" type="pres">
      <dgm:prSet presAssocID="{65A77539-BE94-4FF5-BBFD-8DC2D2CBF41A}" presName="dummyConnPt" presStyleCnt="0"/>
      <dgm:spPr/>
    </dgm:pt>
    <dgm:pt modelId="{13A6E81A-E322-447B-8BD9-47B29FA22B98}" type="pres">
      <dgm:prSet presAssocID="{65A77539-BE94-4FF5-BBFD-8DC2D2CBF41A}" presName="node" presStyleLbl="node1" presStyleIdx="2" presStyleCnt="7" custScaleX="211367" custScaleY="162623" custLinFactNeighborX="-1723" custLinFactNeighborY="114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18F1FA-A172-4E38-88B5-53533A9C5BB5}" type="pres">
      <dgm:prSet presAssocID="{546C8E8E-F6DB-4DEB-89F0-B2C6A8410082}" presName="sibTrans" presStyleLbl="bgSibTrans2D1" presStyleIdx="2" presStyleCnt="6"/>
      <dgm:spPr/>
      <dgm:t>
        <a:bodyPr/>
        <a:lstStyle/>
        <a:p>
          <a:endParaRPr lang="ru-RU"/>
        </a:p>
      </dgm:t>
    </dgm:pt>
    <dgm:pt modelId="{DA57EFC8-7E50-458B-8190-D1323E126218}" type="pres">
      <dgm:prSet presAssocID="{41FE83DC-802C-4FCF-BB57-E68620900DA8}" presName="compNode" presStyleCnt="0"/>
      <dgm:spPr/>
    </dgm:pt>
    <dgm:pt modelId="{DB26735E-377F-4496-957C-FC36E8BC5651}" type="pres">
      <dgm:prSet presAssocID="{41FE83DC-802C-4FCF-BB57-E68620900DA8}" presName="dummyConnPt" presStyleCnt="0"/>
      <dgm:spPr/>
    </dgm:pt>
    <dgm:pt modelId="{DA007FBC-F95C-4C67-B7D1-403784201710}" type="pres">
      <dgm:prSet presAssocID="{41FE83DC-802C-4FCF-BB57-E68620900DA8}" presName="node" presStyleLbl="node1" presStyleIdx="3" presStyleCnt="7" custScaleX="224584" custScaleY="142191" custLinFactNeighborX="-114" custLinFactNeighborY="-43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536073-50E3-40B4-A61A-2CCE675EC3EA}" type="pres">
      <dgm:prSet presAssocID="{B56A05E5-2545-41E7-9AFD-0882501D9774}" presName="sibTrans" presStyleLbl="bgSibTrans2D1" presStyleIdx="3" presStyleCnt="6"/>
      <dgm:spPr/>
      <dgm:t>
        <a:bodyPr/>
        <a:lstStyle/>
        <a:p>
          <a:endParaRPr lang="ru-RU"/>
        </a:p>
      </dgm:t>
    </dgm:pt>
    <dgm:pt modelId="{21009B02-6CE8-4D5A-AFF3-474ABF829BEE}" type="pres">
      <dgm:prSet presAssocID="{52624203-E6D6-4A75-954D-6FC5FD4B118D}" presName="compNode" presStyleCnt="0"/>
      <dgm:spPr/>
    </dgm:pt>
    <dgm:pt modelId="{D056EC96-961F-4BCE-A757-5B22ECB53D24}" type="pres">
      <dgm:prSet presAssocID="{52624203-E6D6-4A75-954D-6FC5FD4B118D}" presName="dummyConnPt" presStyleCnt="0"/>
      <dgm:spPr/>
    </dgm:pt>
    <dgm:pt modelId="{73971690-BC53-49EB-9201-B560EA6C9808}" type="pres">
      <dgm:prSet presAssocID="{52624203-E6D6-4A75-954D-6FC5FD4B118D}" presName="node" presStyleLbl="node1" presStyleIdx="4" presStyleCnt="7" custScaleX="211433" custScaleY="143186" custLinFactNeighborX="-2584" custLinFactNeighborY="-31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5295FD-B54E-4044-906F-908342ABEB6C}" type="pres">
      <dgm:prSet presAssocID="{86724BED-2C02-488D-BEC6-A23639EC6B97}" presName="sibTrans" presStyleLbl="bgSibTrans2D1" presStyleIdx="4" presStyleCnt="6"/>
      <dgm:spPr/>
      <dgm:t>
        <a:bodyPr/>
        <a:lstStyle/>
        <a:p>
          <a:endParaRPr lang="ru-RU"/>
        </a:p>
      </dgm:t>
    </dgm:pt>
    <dgm:pt modelId="{5B52DB74-8B02-4146-88A6-510C6DE5EAD4}" type="pres">
      <dgm:prSet presAssocID="{81118EAF-FE86-4857-A23B-496EACC40136}" presName="compNode" presStyleCnt="0"/>
      <dgm:spPr/>
    </dgm:pt>
    <dgm:pt modelId="{C6410BE3-B541-4948-B5B2-50FCCBE35037}" type="pres">
      <dgm:prSet presAssocID="{81118EAF-FE86-4857-A23B-496EACC40136}" presName="dummyConnPt" presStyleCnt="0"/>
      <dgm:spPr/>
    </dgm:pt>
    <dgm:pt modelId="{107C404D-BFCF-4CE9-97CB-2DF61F63F079}" type="pres">
      <dgm:prSet presAssocID="{81118EAF-FE86-4857-A23B-496EACC40136}" presName="node" presStyleLbl="node1" presStyleIdx="5" presStyleCnt="7" custScaleX="208803" custScaleY="134884" custLinFactNeighborX="-10336" custLinFactNeighborY="-31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E55C95-AFC6-4576-9775-40F416267868}" type="pres">
      <dgm:prSet presAssocID="{12FE6E36-950F-475F-B2E7-E91CF7D2BE9E}" presName="sibTrans" presStyleLbl="bgSibTrans2D1" presStyleIdx="5" presStyleCnt="6"/>
      <dgm:spPr/>
      <dgm:t>
        <a:bodyPr/>
        <a:lstStyle/>
        <a:p>
          <a:endParaRPr lang="ru-RU"/>
        </a:p>
      </dgm:t>
    </dgm:pt>
    <dgm:pt modelId="{EE3A9FFC-3408-4BFF-9475-AF976D33D56D}" type="pres">
      <dgm:prSet presAssocID="{5988288E-28A6-41FF-AE4D-81B8C127AFB3}" presName="compNode" presStyleCnt="0"/>
      <dgm:spPr/>
    </dgm:pt>
    <dgm:pt modelId="{9BAA300D-FCA3-4281-9848-D013AFC7325F}" type="pres">
      <dgm:prSet presAssocID="{5988288E-28A6-41FF-AE4D-81B8C127AFB3}" presName="dummyConnPt" presStyleCnt="0"/>
      <dgm:spPr/>
    </dgm:pt>
    <dgm:pt modelId="{DD2E2A43-35E9-497A-8AA6-B0DC7B75B93E}" type="pres">
      <dgm:prSet presAssocID="{5988288E-28A6-41FF-AE4D-81B8C127AFB3}" presName="node" presStyleLbl="node1" presStyleIdx="6" presStyleCnt="7" custScaleX="205792" custScaleY="122448" custLinFactNeighborX="-9476" custLinFactNeighborY="100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6CB031-F4D0-4CF8-8503-66E790B08E10}" type="presOf" srcId="{546C8E8E-F6DB-4DEB-89F0-B2C6A8410082}" destId="{5D18F1FA-A172-4E38-88B5-53533A9C5BB5}" srcOrd="0" destOrd="0" presId="urn:microsoft.com/office/officeart/2005/8/layout/bProcess4"/>
    <dgm:cxn modelId="{F8D46A5E-1A2A-4EE5-B144-92CDA8B984CD}" type="presOf" srcId="{41FE83DC-802C-4FCF-BB57-E68620900DA8}" destId="{DA007FBC-F95C-4C67-B7D1-403784201710}" srcOrd="0" destOrd="0" presId="urn:microsoft.com/office/officeart/2005/8/layout/bProcess4"/>
    <dgm:cxn modelId="{C5512E3F-0E28-49FE-B002-95E0E20C52D4}" type="presOf" srcId="{12FE6E36-950F-475F-B2E7-E91CF7D2BE9E}" destId="{CAE55C95-AFC6-4576-9775-40F416267868}" srcOrd="0" destOrd="0" presId="urn:microsoft.com/office/officeart/2005/8/layout/bProcess4"/>
    <dgm:cxn modelId="{E6652BCE-C8BC-44AA-ADA0-8A8EC2265F58}" type="presOf" srcId="{F544B437-7B4B-4884-A90D-2A8DD19D62DC}" destId="{E07F48E7-FD65-4482-A400-40C6CCA3C3EB}" srcOrd="0" destOrd="0" presId="urn:microsoft.com/office/officeart/2005/8/layout/bProcess4"/>
    <dgm:cxn modelId="{932B5D8C-D9A9-4A1B-BF6A-2EA729480FE3}" srcId="{F544B437-7B4B-4884-A90D-2A8DD19D62DC}" destId="{32FD6F43-3233-4D39-818B-C4D9B4815D51}" srcOrd="0" destOrd="0" parTransId="{8C1A3E5E-2444-4A15-BBB7-A947FADBD4AA}" sibTransId="{EEA5A298-C720-4D66-94ED-D774458324A2}"/>
    <dgm:cxn modelId="{C3919909-C8F7-4C29-B92D-4E533304D515}" srcId="{F544B437-7B4B-4884-A90D-2A8DD19D62DC}" destId="{19A16024-5B34-4B76-B4D2-4DC5B5C0C5AF}" srcOrd="1" destOrd="0" parTransId="{04B3D3A6-A53C-46E0-B8DA-117ADDABE79D}" sibTransId="{4CABE7D7-CE39-4502-AE5E-BAD89A87439E}"/>
    <dgm:cxn modelId="{8F2C86F0-32ED-441F-9415-73A4B7328376}" type="presOf" srcId="{65A77539-BE94-4FF5-BBFD-8DC2D2CBF41A}" destId="{13A6E81A-E322-447B-8BD9-47B29FA22B98}" srcOrd="0" destOrd="0" presId="urn:microsoft.com/office/officeart/2005/8/layout/bProcess4"/>
    <dgm:cxn modelId="{4077B6C6-F6F0-4D26-97F3-CDC89717AD03}" type="presOf" srcId="{52624203-E6D6-4A75-954D-6FC5FD4B118D}" destId="{73971690-BC53-49EB-9201-B560EA6C9808}" srcOrd="0" destOrd="0" presId="urn:microsoft.com/office/officeart/2005/8/layout/bProcess4"/>
    <dgm:cxn modelId="{29045748-2B50-4660-88B8-842B76149212}" srcId="{F544B437-7B4B-4884-A90D-2A8DD19D62DC}" destId="{5988288E-28A6-41FF-AE4D-81B8C127AFB3}" srcOrd="6" destOrd="0" parTransId="{8A11A66C-970C-47BD-B938-36297244EB9C}" sibTransId="{C1772536-361D-497F-AE8C-5FE65F4212C8}"/>
    <dgm:cxn modelId="{56BA7755-AA66-43D7-8C05-98FA2B5B69E4}" type="presOf" srcId="{19A16024-5B34-4B76-B4D2-4DC5B5C0C5AF}" destId="{661B4E89-2D3B-48E0-997D-783E5DD6CA2A}" srcOrd="0" destOrd="0" presId="urn:microsoft.com/office/officeart/2005/8/layout/bProcess4"/>
    <dgm:cxn modelId="{9837FA6B-5A61-4E7A-ACDC-2DAE8DBC354C}" type="presOf" srcId="{5988288E-28A6-41FF-AE4D-81B8C127AFB3}" destId="{DD2E2A43-35E9-497A-8AA6-B0DC7B75B93E}" srcOrd="0" destOrd="0" presId="urn:microsoft.com/office/officeart/2005/8/layout/bProcess4"/>
    <dgm:cxn modelId="{372C6B83-1205-4DEB-AA80-79820A151C13}" srcId="{F544B437-7B4B-4884-A90D-2A8DD19D62DC}" destId="{81118EAF-FE86-4857-A23B-496EACC40136}" srcOrd="5" destOrd="0" parTransId="{D18DE614-984C-47F6-8B0F-739AF1AAA047}" sibTransId="{12FE6E36-950F-475F-B2E7-E91CF7D2BE9E}"/>
    <dgm:cxn modelId="{6DEEF89B-2972-44E3-870A-0A4485051C3C}" srcId="{F544B437-7B4B-4884-A90D-2A8DD19D62DC}" destId="{52624203-E6D6-4A75-954D-6FC5FD4B118D}" srcOrd="4" destOrd="0" parTransId="{34F3CE80-F6B1-494A-8AD5-592B5AAB71BE}" sibTransId="{86724BED-2C02-488D-BEC6-A23639EC6B97}"/>
    <dgm:cxn modelId="{DC09BE6D-0DD2-4478-A320-A2437277A14E}" type="presOf" srcId="{B56A05E5-2545-41E7-9AFD-0882501D9774}" destId="{BA536073-50E3-40B4-A61A-2CCE675EC3EA}" srcOrd="0" destOrd="0" presId="urn:microsoft.com/office/officeart/2005/8/layout/bProcess4"/>
    <dgm:cxn modelId="{42E65456-9310-47DC-8305-1387A31BDBE7}" srcId="{F544B437-7B4B-4884-A90D-2A8DD19D62DC}" destId="{65A77539-BE94-4FF5-BBFD-8DC2D2CBF41A}" srcOrd="2" destOrd="0" parTransId="{DE5FB7B2-36F1-4509-9128-0DE22B3BE96F}" sibTransId="{546C8E8E-F6DB-4DEB-89F0-B2C6A8410082}"/>
    <dgm:cxn modelId="{DAD0D8D8-D4D0-4A79-97F1-763A2A829C02}" type="presOf" srcId="{81118EAF-FE86-4857-A23B-496EACC40136}" destId="{107C404D-BFCF-4CE9-97CB-2DF61F63F079}" srcOrd="0" destOrd="0" presId="urn:microsoft.com/office/officeart/2005/8/layout/bProcess4"/>
    <dgm:cxn modelId="{4C3C1872-79E0-4CFA-8252-0F8B0DFA982B}" type="presOf" srcId="{86724BED-2C02-488D-BEC6-A23639EC6B97}" destId="{425295FD-B54E-4044-906F-908342ABEB6C}" srcOrd="0" destOrd="0" presId="urn:microsoft.com/office/officeart/2005/8/layout/bProcess4"/>
    <dgm:cxn modelId="{AB6D7D80-6402-4040-96A0-FBE74EE6802F}" type="presOf" srcId="{32FD6F43-3233-4D39-818B-C4D9B4815D51}" destId="{EA26C81A-219B-4699-B733-9A6F4CB99800}" srcOrd="0" destOrd="0" presId="urn:microsoft.com/office/officeart/2005/8/layout/bProcess4"/>
    <dgm:cxn modelId="{671C7B8E-44BA-412D-9EDF-9A55B2020267}" srcId="{F544B437-7B4B-4884-A90D-2A8DD19D62DC}" destId="{41FE83DC-802C-4FCF-BB57-E68620900DA8}" srcOrd="3" destOrd="0" parTransId="{13415BED-CE71-4E81-A62C-80E42527FF4D}" sibTransId="{B56A05E5-2545-41E7-9AFD-0882501D9774}"/>
    <dgm:cxn modelId="{358C85E1-FCC3-4B2C-A35A-00F834050D97}" type="presOf" srcId="{4CABE7D7-CE39-4502-AE5E-BAD89A87439E}" destId="{D76062EC-C15C-4248-AB8D-5D45C96D6CB7}" srcOrd="0" destOrd="0" presId="urn:microsoft.com/office/officeart/2005/8/layout/bProcess4"/>
    <dgm:cxn modelId="{2C6CDC0F-357A-466F-917C-AF60C293A727}" type="presOf" srcId="{EEA5A298-C720-4D66-94ED-D774458324A2}" destId="{03C6B244-BF7F-4428-AE5C-64BA42AF7FE8}" srcOrd="0" destOrd="0" presId="urn:microsoft.com/office/officeart/2005/8/layout/bProcess4"/>
    <dgm:cxn modelId="{504083A4-815E-4300-BFBF-7A2C937A047A}" type="presParOf" srcId="{E07F48E7-FD65-4482-A400-40C6CCA3C3EB}" destId="{60B280C0-03C4-4930-BC2B-7B048C2CA944}" srcOrd="0" destOrd="0" presId="urn:microsoft.com/office/officeart/2005/8/layout/bProcess4"/>
    <dgm:cxn modelId="{7E36117E-94D9-4034-8786-003D570A18DB}" type="presParOf" srcId="{60B280C0-03C4-4930-BC2B-7B048C2CA944}" destId="{4FCC2775-791A-4731-941A-F8E58EC0DCEC}" srcOrd="0" destOrd="0" presId="urn:microsoft.com/office/officeart/2005/8/layout/bProcess4"/>
    <dgm:cxn modelId="{561E931B-64EB-4925-BF68-4A8EEE36C504}" type="presParOf" srcId="{60B280C0-03C4-4930-BC2B-7B048C2CA944}" destId="{EA26C81A-219B-4699-B733-9A6F4CB99800}" srcOrd="1" destOrd="0" presId="urn:microsoft.com/office/officeart/2005/8/layout/bProcess4"/>
    <dgm:cxn modelId="{7987E54F-C425-41B3-A7DF-7A7368584A24}" type="presParOf" srcId="{E07F48E7-FD65-4482-A400-40C6CCA3C3EB}" destId="{03C6B244-BF7F-4428-AE5C-64BA42AF7FE8}" srcOrd="1" destOrd="0" presId="urn:microsoft.com/office/officeart/2005/8/layout/bProcess4"/>
    <dgm:cxn modelId="{97C17391-073A-43E2-8DEE-7BF673C39C59}" type="presParOf" srcId="{E07F48E7-FD65-4482-A400-40C6CCA3C3EB}" destId="{0829BA6C-0177-483B-85C9-BFEE04A72254}" srcOrd="2" destOrd="0" presId="urn:microsoft.com/office/officeart/2005/8/layout/bProcess4"/>
    <dgm:cxn modelId="{703A70E1-7FEE-4138-9832-A98FD62E6BCA}" type="presParOf" srcId="{0829BA6C-0177-483B-85C9-BFEE04A72254}" destId="{38B484F3-F95B-404C-89CA-C9C5D1445613}" srcOrd="0" destOrd="0" presId="urn:microsoft.com/office/officeart/2005/8/layout/bProcess4"/>
    <dgm:cxn modelId="{47B83792-D54F-40AA-8014-9C1907A2EB12}" type="presParOf" srcId="{0829BA6C-0177-483B-85C9-BFEE04A72254}" destId="{661B4E89-2D3B-48E0-997D-783E5DD6CA2A}" srcOrd="1" destOrd="0" presId="urn:microsoft.com/office/officeart/2005/8/layout/bProcess4"/>
    <dgm:cxn modelId="{43EDB834-B034-4F22-A913-19C2DB7ABF85}" type="presParOf" srcId="{E07F48E7-FD65-4482-A400-40C6CCA3C3EB}" destId="{D76062EC-C15C-4248-AB8D-5D45C96D6CB7}" srcOrd="3" destOrd="0" presId="urn:microsoft.com/office/officeart/2005/8/layout/bProcess4"/>
    <dgm:cxn modelId="{4098E5D8-E5BA-46E9-9A1B-B366B024937C}" type="presParOf" srcId="{E07F48E7-FD65-4482-A400-40C6CCA3C3EB}" destId="{E66539B6-5F62-4406-8857-01FCCCBC8DFC}" srcOrd="4" destOrd="0" presId="urn:microsoft.com/office/officeart/2005/8/layout/bProcess4"/>
    <dgm:cxn modelId="{F6042BCD-CE23-4B0B-8BF1-7D12DE19A57F}" type="presParOf" srcId="{E66539B6-5F62-4406-8857-01FCCCBC8DFC}" destId="{24070B43-239A-4E72-A37A-56C57D35E55E}" srcOrd="0" destOrd="0" presId="urn:microsoft.com/office/officeart/2005/8/layout/bProcess4"/>
    <dgm:cxn modelId="{1F1D4A07-8A15-46E7-BA75-6C6F47DDF027}" type="presParOf" srcId="{E66539B6-5F62-4406-8857-01FCCCBC8DFC}" destId="{13A6E81A-E322-447B-8BD9-47B29FA22B98}" srcOrd="1" destOrd="0" presId="urn:microsoft.com/office/officeart/2005/8/layout/bProcess4"/>
    <dgm:cxn modelId="{2D014D96-34DB-43ED-BFC8-9176BFF03DE2}" type="presParOf" srcId="{E07F48E7-FD65-4482-A400-40C6CCA3C3EB}" destId="{5D18F1FA-A172-4E38-88B5-53533A9C5BB5}" srcOrd="5" destOrd="0" presId="urn:microsoft.com/office/officeart/2005/8/layout/bProcess4"/>
    <dgm:cxn modelId="{A01051ED-BB1C-44E3-975F-0ADD6346FED2}" type="presParOf" srcId="{E07F48E7-FD65-4482-A400-40C6CCA3C3EB}" destId="{DA57EFC8-7E50-458B-8190-D1323E126218}" srcOrd="6" destOrd="0" presId="urn:microsoft.com/office/officeart/2005/8/layout/bProcess4"/>
    <dgm:cxn modelId="{686D78F1-F6F5-4D89-9FAF-8956060A13EF}" type="presParOf" srcId="{DA57EFC8-7E50-458B-8190-D1323E126218}" destId="{DB26735E-377F-4496-957C-FC36E8BC5651}" srcOrd="0" destOrd="0" presId="urn:microsoft.com/office/officeart/2005/8/layout/bProcess4"/>
    <dgm:cxn modelId="{F333919C-3A1D-4F43-913C-89656621B664}" type="presParOf" srcId="{DA57EFC8-7E50-458B-8190-D1323E126218}" destId="{DA007FBC-F95C-4C67-B7D1-403784201710}" srcOrd="1" destOrd="0" presId="urn:microsoft.com/office/officeart/2005/8/layout/bProcess4"/>
    <dgm:cxn modelId="{8F125E2B-0EBC-483C-AD7B-4EF2AEB2CB27}" type="presParOf" srcId="{E07F48E7-FD65-4482-A400-40C6CCA3C3EB}" destId="{BA536073-50E3-40B4-A61A-2CCE675EC3EA}" srcOrd="7" destOrd="0" presId="urn:microsoft.com/office/officeart/2005/8/layout/bProcess4"/>
    <dgm:cxn modelId="{99F222BC-5D32-4690-BBEA-D1D39CF47192}" type="presParOf" srcId="{E07F48E7-FD65-4482-A400-40C6CCA3C3EB}" destId="{21009B02-6CE8-4D5A-AFF3-474ABF829BEE}" srcOrd="8" destOrd="0" presId="urn:microsoft.com/office/officeart/2005/8/layout/bProcess4"/>
    <dgm:cxn modelId="{0F11B2DB-F4EA-4C49-B3F7-D99C6F69BF32}" type="presParOf" srcId="{21009B02-6CE8-4D5A-AFF3-474ABF829BEE}" destId="{D056EC96-961F-4BCE-A757-5B22ECB53D24}" srcOrd="0" destOrd="0" presId="urn:microsoft.com/office/officeart/2005/8/layout/bProcess4"/>
    <dgm:cxn modelId="{54BF61D8-656C-4954-AB1F-0F21557A7C87}" type="presParOf" srcId="{21009B02-6CE8-4D5A-AFF3-474ABF829BEE}" destId="{73971690-BC53-49EB-9201-B560EA6C9808}" srcOrd="1" destOrd="0" presId="urn:microsoft.com/office/officeart/2005/8/layout/bProcess4"/>
    <dgm:cxn modelId="{00FD68B8-A4F2-49EB-83A5-CF897A7EFEC6}" type="presParOf" srcId="{E07F48E7-FD65-4482-A400-40C6CCA3C3EB}" destId="{425295FD-B54E-4044-906F-908342ABEB6C}" srcOrd="9" destOrd="0" presId="urn:microsoft.com/office/officeart/2005/8/layout/bProcess4"/>
    <dgm:cxn modelId="{5F0A2EFC-E4AA-4937-B36F-5C0C07DA5C01}" type="presParOf" srcId="{E07F48E7-FD65-4482-A400-40C6CCA3C3EB}" destId="{5B52DB74-8B02-4146-88A6-510C6DE5EAD4}" srcOrd="10" destOrd="0" presId="urn:microsoft.com/office/officeart/2005/8/layout/bProcess4"/>
    <dgm:cxn modelId="{F65CD97F-A80F-4A24-9606-AAE4D57E1273}" type="presParOf" srcId="{5B52DB74-8B02-4146-88A6-510C6DE5EAD4}" destId="{C6410BE3-B541-4948-B5B2-50FCCBE35037}" srcOrd="0" destOrd="0" presId="urn:microsoft.com/office/officeart/2005/8/layout/bProcess4"/>
    <dgm:cxn modelId="{92F21CB5-DDDA-44D6-B973-B3EF664324E8}" type="presParOf" srcId="{5B52DB74-8B02-4146-88A6-510C6DE5EAD4}" destId="{107C404D-BFCF-4CE9-97CB-2DF61F63F079}" srcOrd="1" destOrd="0" presId="urn:microsoft.com/office/officeart/2005/8/layout/bProcess4"/>
    <dgm:cxn modelId="{8BD68C00-9AAD-4035-8722-5333DE58EA2A}" type="presParOf" srcId="{E07F48E7-FD65-4482-A400-40C6CCA3C3EB}" destId="{CAE55C95-AFC6-4576-9775-40F416267868}" srcOrd="11" destOrd="0" presId="urn:microsoft.com/office/officeart/2005/8/layout/bProcess4"/>
    <dgm:cxn modelId="{55ACE10B-A8FA-4414-85E5-CC89D82D76C3}" type="presParOf" srcId="{E07F48E7-FD65-4482-A400-40C6CCA3C3EB}" destId="{EE3A9FFC-3408-4BFF-9475-AF976D33D56D}" srcOrd="12" destOrd="0" presId="urn:microsoft.com/office/officeart/2005/8/layout/bProcess4"/>
    <dgm:cxn modelId="{EE820BE0-BB44-41D7-90A4-3B20D08E7A23}" type="presParOf" srcId="{EE3A9FFC-3408-4BFF-9475-AF976D33D56D}" destId="{9BAA300D-FCA3-4281-9848-D013AFC7325F}" srcOrd="0" destOrd="0" presId="urn:microsoft.com/office/officeart/2005/8/layout/bProcess4"/>
    <dgm:cxn modelId="{8ECB2E8D-0492-4690-AF0E-26B8FCD057C5}" type="presParOf" srcId="{EE3A9FFC-3408-4BFF-9475-AF976D33D56D}" destId="{DD2E2A43-35E9-497A-8AA6-B0DC7B75B93E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52A457-0D31-4CF5-AA66-F069206DAAFC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63FF938-BB6D-4CD0-A2F8-53C282753FEE}">
      <dgm:prSet phldrT="[Текст]" custT="1"/>
      <dgm:spPr/>
      <dgm:t>
        <a:bodyPr/>
        <a:lstStyle/>
        <a:p>
          <a:r>
            <a:rPr lang="ru-RU" sz="3200" b="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Психофізіологічний</a:t>
          </a:r>
          <a:endParaRPr lang="ru-RU" sz="3200" b="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504CFB98-401E-4B79-A04B-42319D412382}" type="parTrans" cxnId="{8826C299-F8F7-42B5-86E1-CB67EDB85B46}">
      <dgm:prSet/>
      <dgm:spPr/>
      <dgm:t>
        <a:bodyPr/>
        <a:lstStyle/>
        <a:p>
          <a:endParaRPr lang="ru-RU"/>
        </a:p>
      </dgm:t>
    </dgm:pt>
    <dgm:pt modelId="{3EACC724-064A-4BC5-A276-39DE2E0AA95C}" type="sibTrans" cxnId="{8826C299-F8F7-42B5-86E1-CB67EDB85B46}">
      <dgm:prSet/>
      <dgm:spPr/>
      <dgm:t>
        <a:bodyPr/>
        <a:lstStyle/>
        <a:p>
          <a:endParaRPr lang="ru-RU"/>
        </a:p>
      </dgm:t>
    </dgm:pt>
    <dgm:pt modelId="{FFEDECDC-B175-4322-BFDA-709807D91594}">
      <dgm:prSet phldrT="[Текст]" custT="1"/>
      <dgm:spPr/>
      <dgm:t>
        <a:bodyPr/>
        <a:lstStyle/>
        <a:p>
          <a:r>
            <a:rPr lang="uk-UA" sz="3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Вольовий</a:t>
          </a:r>
          <a:endParaRPr lang="ru-RU" sz="3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BF241DB1-210E-4FFA-9D40-39815C092306}" type="parTrans" cxnId="{40C02C7D-51E2-4291-B27E-717D114EA2DA}">
      <dgm:prSet/>
      <dgm:spPr/>
      <dgm:t>
        <a:bodyPr/>
        <a:lstStyle/>
        <a:p>
          <a:endParaRPr lang="ru-RU"/>
        </a:p>
      </dgm:t>
    </dgm:pt>
    <dgm:pt modelId="{9ACE77F1-FBBB-4935-8056-BACACE0C2FE1}" type="sibTrans" cxnId="{40C02C7D-51E2-4291-B27E-717D114EA2DA}">
      <dgm:prSet/>
      <dgm:spPr/>
      <dgm:t>
        <a:bodyPr/>
        <a:lstStyle/>
        <a:p>
          <a:endParaRPr lang="ru-RU"/>
        </a:p>
      </dgm:t>
    </dgm:pt>
    <dgm:pt modelId="{318FF826-5AD9-455F-8E9A-AD412B15B71D}">
      <dgm:prSet phldrT="[Текст]" custT="1"/>
      <dgm:spPr/>
      <dgm:t>
        <a:bodyPr/>
        <a:lstStyle/>
        <a:p>
          <a:r>
            <a:rPr lang="uk-UA" sz="3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Мотиваційний</a:t>
          </a:r>
          <a:endParaRPr lang="ru-RU" sz="3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7716F694-9414-4A91-A80F-E25F10D3583A}" type="parTrans" cxnId="{DE15421E-9A7C-4C40-B431-334C18501F4C}">
      <dgm:prSet/>
      <dgm:spPr/>
      <dgm:t>
        <a:bodyPr/>
        <a:lstStyle/>
        <a:p>
          <a:endParaRPr lang="ru-RU"/>
        </a:p>
      </dgm:t>
    </dgm:pt>
    <dgm:pt modelId="{AC4D0FB8-CB01-4AE1-B831-10B8AB2791D6}" type="sibTrans" cxnId="{DE15421E-9A7C-4C40-B431-334C18501F4C}">
      <dgm:prSet/>
      <dgm:spPr/>
      <dgm:t>
        <a:bodyPr/>
        <a:lstStyle/>
        <a:p>
          <a:endParaRPr lang="ru-RU"/>
        </a:p>
      </dgm:t>
    </dgm:pt>
    <dgm:pt modelId="{9AB40CF3-B606-4D27-A688-7518D4EE7770}">
      <dgm:prSet phldrT="[Текст]" custT="1"/>
      <dgm:spPr/>
      <dgm:t>
        <a:bodyPr/>
        <a:lstStyle/>
        <a:p>
          <a:r>
            <a:rPr lang="uk-UA" sz="3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Інтелектуальний</a:t>
          </a:r>
          <a:endParaRPr lang="ru-RU" sz="3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3938273B-9D93-4EB1-BE3C-3E4B157A74B4}" type="parTrans" cxnId="{7116113A-25FD-4C58-8A24-76059DFE2C31}">
      <dgm:prSet/>
      <dgm:spPr/>
      <dgm:t>
        <a:bodyPr/>
        <a:lstStyle/>
        <a:p>
          <a:endParaRPr lang="ru-RU"/>
        </a:p>
      </dgm:t>
    </dgm:pt>
    <dgm:pt modelId="{94084D82-BEE9-48EA-B314-59CC210372CB}" type="sibTrans" cxnId="{7116113A-25FD-4C58-8A24-76059DFE2C31}">
      <dgm:prSet/>
      <dgm:spPr/>
      <dgm:t>
        <a:bodyPr/>
        <a:lstStyle/>
        <a:p>
          <a:endParaRPr lang="ru-RU"/>
        </a:p>
      </dgm:t>
    </dgm:pt>
    <dgm:pt modelId="{0733D979-15B1-403C-B323-1D27A349962E}">
      <dgm:prSet phldrT="[Текст]" custT="1"/>
      <dgm:spPr/>
      <dgm:t>
        <a:bodyPr/>
        <a:lstStyle/>
        <a:p>
          <a:r>
            <a:rPr lang="uk-UA" sz="3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Емоційний</a:t>
          </a:r>
          <a:endParaRPr lang="ru-RU" sz="3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1AE9CBCD-B22B-4F9D-9040-EE92427BC8EE}" type="parTrans" cxnId="{E1501C74-0D85-4DCF-8302-0A956CF25DF1}">
      <dgm:prSet/>
      <dgm:spPr/>
      <dgm:t>
        <a:bodyPr/>
        <a:lstStyle/>
        <a:p>
          <a:endParaRPr lang="ru-RU"/>
        </a:p>
      </dgm:t>
    </dgm:pt>
    <dgm:pt modelId="{EB3A3363-6FEF-4239-B8EB-21793FFA1DAB}" type="sibTrans" cxnId="{E1501C74-0D85-4DCF-8302-0A956CF25DF1}">
      <dgm:prSet/>
      <dgm:spPr/>
      <dgm:t>
        <a:bodyPr/>
        <a:lstStyle/>
        <a:p>
          <a:endParaRPr lang="ru-RU"/>
        </a:p>
      </dgm:t>
    </dgm:pt>
    <dgm:pt modelId="{FB9110D7-24FC-4DF3-8998-5262E12686FD}" type="pres">
      <dgm:prSet presAssocID="{5052A457-0D31-4CF5-AA66-F069206DAAF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8713883E-A301-428D-8F08-343FD980A9AC}" type="pres">
      <dgm:prSet presAssocID="{5052A457-0D31-4CF5-AA66-F069206DAAFC}" presName="Name1" presStyleCnt="0"/>
      <dgm:spPr/>
    </dgm:pt>
    <dgm:pt modelId="{57DEC84C-CCFD-4018-90CC-8E1BD4A2BDB8}" type="pres">
      <dgm:prSet presAssocID="{5052A457-0D31-4CF5-AA66-F069206DAAFC}" presName="cycle" presStyleCnt="0"/>
      <dgm:spPr/>
    </dgm:pt>
    <dgm:pt modelId="{D83743F8-C79A-4326-95A1-92BAFE98E508}" type="pres">
      <dgm:prSet presAssocID="{5052A457-0D31-4CF5-AA66-F069206DAAFC}" presName="srcNode" presStyleLbl="node1" presStyleIdx="0" presStyleCnt="5"/>
      <dgm:spPr/>
    </dgm:pt>
    <dgm:pt modelId="{DC8681B3-5F8D-4F66-A166-E0B358D3FFA2}" type="pres">
      <dgm:prSet presAssocID="{5052A457-0D31-4CF5-AA66-F069206DAAFC}" presName="conn" presStyleLbl="parChTrans1D2" presStyleIdx="0" presStyleCnt="1"/>
      <dgm:spPr/>
      <dgm:t>
        <a:bodyPr/>
        <a:lstStyle/>
        <a:p>
          <a:endParaRPr lang="ru-RU"/>
        </a:p>
      </dgm:t>
    </dgm:pt>
    <dgm:pt modelId="{271B8F5A-84FB-45F0-A0B2-BB2401A0A124}" type="pres">
      <dgm:prSet presAssocID="{5052A457-0D31-4CF5-AA66-F069206DAAFC}" presName="extraNode" presStyleLbl="node1" presStyleIdx="0" presStyleCnt="5"/>
      <dgm:spPr/>
    </dgm:pt>
    <dgm:pt modelId="{486681F9-B36E-4509-A014-94FFA68BB72A}" type="pres">
      <dgm:prSet presAssocID="{5052A457-0D31-4CF5-AA66-F069206DAAFC}" presName="dstNode" presStyleLbl="node1" presStyleIdx="0" presStyleCnt="5"/>
      <dgm:spPr/>
    </dgm:pt>
    <dgm:pt modelId="{09439B5B-C0BA-4B64-911D-960A983F3C7B}" type="pres">
      <dgm:prSet presAssocID="{863FF938-BB6D-4CD0-A2F8-53C282753FEE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80D3F2-A642-49C3-9A42-83EE6F2FB742}" type="pres">
      <dgm:prSet presAssocID="{863FF938-BB6D-4CD0-A2F8-53C282753FEE}" presName="accent_1" presStyleCnt="0"/>
      <dgm:spPr/>
    </dgm:pt>
    <dgm:pt modelId="{CFF99282-78C6-4D00-A67A-84A1A10F9967}" type="pres">
      <dgm:prSet presAssocID="{863FF938-BB6D-4CD0-A2F8-53C282753FEE}" presName="accentRepeatNode" presStyleLbl="solidFgAcc1" presStyleIdx="0" presStyleCnt="5"/>
      <dgm:spPr>
        <a:solidFill>
          <a:schemeClr val="accent3">
            <a:lumMod val="60000"/>
            <a:lumOff val="40000"/>
          </a:schemeClr>
        </a:solidFill>
      </dgm:spPr>
    </dgm:pt>
    <dgm:pt modelId="{009143CE-2B5B-43B4-B13B-0DC951AD0663}" type="pres">
      <dgm:prSet presAssocID="{FFEDECDC-B175-4322-BFDA-709807D91594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4531F7-1399-49FC-BE79-D73F780A8333}" type="pres">
      <dgm:prSet presAssocID="{FFEDECDC-B175-4322-BFDA-709807D91594}" presName="accent_2" presStyleCnt="0"/>
      <dgm:spPr/>
    </dgm:pt>
    <dgm:pt modelId="{A77F30D1-BD81-42D9-90BD-C72BEA5B2E8B}" type="pres">
      <dgm:prSet presAssocID="{FFEDECDC-B175-4322-BFDA-709807D91594}" presName="accentRepeatNode" presStyleLbl="solidFgAcc1" presStyleIdx="1" presStyleCnt="5"/>
      <dgm:spPr>
        <a:solidFill>
          <a:schemeClr val="accent2">
            <a:lumMod val="60000"/>
            <a:lumOff val="40000"/>
          </a:schemeClr>
        </a:solidFill>
      </dgm:spPr>
    </dgm:pt>
    <dgm:pt modelId="{FBD0E6CA-B239-4AAB-9E85-312BEF65A504}" type="pres">
      <dgm:prSet presAssocID="{318FF826-5AD9-455F-8E9A-AD412B15B71D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DA5644-E8AB-4A0D-9A23-D99F8037416B}" type="pres">
      <dgm:prSet presAssocID="{318FF826-5AD9-455F-8E9A-AD412B15B71D}" presName="accent_3" presStyleCnt="0"/>
      <dgm:spPr/>
    </dgm:pt>
    <dgm:pt modelId="{15FEBE04-30ED-4FB8-A3A4-F6B345A21146}" type="pres">
      <dgm:prSet presAssocID="{318FF826-5AD9-455F-8E9A-AD412B15B71D}" presName="accentRepeatNode" presStyleLbl="solidFgAcc1" presStyleIdx="2" presStyleCnt="5"/>
      <dgm:spPr>
        <a:solidFill>
          <a:srgbClr val="FFFF00"/>
        </a:solidFill>
      </dgm:spPr>
    </dgm:pt>
    <dgm:pt modelId="{ED1B1A7B-7624-454A-87B2-3AFF5C7BABE3}" type="pres">
      <dgm:prSet presAssocID="{0733D979-15B1-403C-B323-1D27A349962E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29A853-293D-4D3F-A6B4-71F31D427669}" type="pres">
      <dgm:prSet presAssocID="{0733D979-15B1-403C-B323-1D27A349962E}" presName="accent_4" presStyleCnt="0"/>
      <dgm:spPr/>
    </dgm:pt>
    <dgm:pt modelId="{60FEE8D9-EE3E-4169-B51F-3CB55DAFF271}" type="pres">
      <dgm:prSet presAssocID="{0733D979-15B1-403C-B323-1D27A349962E}" presName="accentRepeatNode" presStyleLbl="solidFgAcc1" presStyleIdx="3" presStyleCnt="5"/>
      <dgm:spPr>
        <a:solidFill>
          <a:srgbClr val="FFC000"/>
        </a:solidFill>
        <a:ln>
          <a:noFill/>
        </a:ln>
      </dgm:spPr>
    </dgm:pt>
    <dgm:pt modelId="{B09650C7-A482-4977-A48C-735EBDE8B88F}" type="pres">
      <dgm:prSet presAssocID="{9AB40CF3-B606-4D27-A688-7518D4EE7770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BA59F4-8D58-4A35-9756-8010B70441BF}" type="pres">
      <dgm:prSet presAssocID="{9AB40CF3-B606-4D27-A688-7518D4EE7770}" presName="accent_5" presStyleCnt="0"/>
      <dgm:spPr/>
    </dgm:pt>
    <dgm:pt modelId="{A42F0B3F-CF8D-4C3D-B855-8C850E798ECA}" type="pres">
      <dgm:prSet presAssocID="{9AB40CF3-B606-4D27-A688-7518D4EE7770}" presName="accentRepeatNode" presStyleLbl="solidFgAcc1" presStyleIdx="4" presStyleCnt="5"/>
      <dgm:spPr>
        <a:solidFill>
          <a:srgbClr val="00B050"/>
        </a:solidFill>
      </dgm:spPr>
    </dgm:pt>
  </dgm:ptLst>
  <dgm:cxnLst>
    <dgm:cxn modelId="{C208DBEF-EDB0-4384-AC91-E005FF362664}" type="presOf" srcId="{3EACC724-064A-4BC5-A276-39DE2E0AA95C}" destId="{DC8681B3-5F8D-4F66-A166-E0B358D3FFA2}" srcOrd="0" destOrd="0" presId="urn:microsoft.com/office/officeart/2008/layout/VerticalCurvedList"/>
    <dgm:cxn modelId="{DE15421E-9A7C-4C40-B431-334C18501F4C}" srcId="{5052A457-0D31-4CF5-AA66-F069206DAAFC}" destId="{318FF826-5AD9-455F-8E9A-AD412B15B71D}" srcOrd="2" destOrd="0" parTransId="{7716F694-9414-4A91-A80F-E25F10D3583A}" sibTransId="{AC4D0FB8-CB01-4AE1-B831-10B8AB2791D6}"/>
    <dgm:cxn modelId="{FACDDF63-F082-492D-B0A5-4BFAAE1F30C9}" type="presOf" srcId="{863FF938-BB6D-4CD0-A2F8-53C282753FEE}" destId="{09439B5B-C0BA-4B64-911D-960A983F3C7B}" srcOrd="0" destOrd="0" presId="urn:microsoft.com/office/officeart/2008/layout/VerticalCurvedList"/>
    <dgm:cxn modelId="{B06D8F4E-E221-4E42-AFB6-AAC33BF677F0}" type="presOf" srcId="{FFEDECDC-B175-4322-BFDA-709807D91594}" destId="{009143CE-2B5B-43B4-B13B-0DC951AD0663}" srcOrd="0" destOrd="0" presId="urn:microsoft.com/office/officeart/2008/layout/VerticalCurvedList"/>
    <dgm:cxn modelId="{7116113A-25FD-4C58-8A24-76059DFE2C31}" srcId="{5052A457-0D31-4CF5-AA66-F069206DAAFC}" destId="{9AB40CF3-B606-4D27-A688-7518D4EE7770}" srcOrd="4" destOrd="0" parTransId="{3938273B-9D93-4EB1-BE3C-3E4B157A74B4}" sibTransId="{94084D82-BEE9-48EA-B314-59CC210372CB}"/>
    <dgm:cxn modelId="{DA3A6696-3D7E-4E1C-9971-9A1D97F3861E}" type="presOf" srcId="{9AB40CF3-B606-4D27-A688-7518D4EE7770}" destId="{B09650C7-A482-4977-A48C-735EBDE8B88F}" srcOrd="0" destOrd="0" presId="urn:microsoft.com/office/officeart/2008/layout/VerticalCurvedList"/>
    <dgm:cxn modelId="{E14615AE-73D9-4DC8-A6B1-43EFD8B93988}" type="presOf" srcId="{5052A457-0D31-4CF5-AA66-F069206DAAFC}" destId="{FB9110D7-24FC-4DF3-8998-5262E12686FD}" srcOrd="0" destOrd="0" presId="urn:microsoft.com/office/officeart/2008/layout/VerticalCurvedList"/>
    <dgm:cxn modelId="{8104BCDC-F025-4F8A-BD30-1D03165066E4}" type="presOf" srcId="{318FF826-5AD9-455F-8E9A-AD412B15B71D}" destId="{FBD0E6CA-B239-4AAB-9E85-312BEF65A504}" srcOrd="0" destOrd="0" presId="urn:microsoft.com/office/officeart/2008/layout/VerticalCurvedList"/>
    <dgm:cxn modelId="{73A190FD-2687-437F-A789-ACB1B8445251}" type="presOf" srcId="{0733D979-15B1-403C-B323-1D27A349962E}" destId="{ED1B1A7B-7624-454A-87B2-3AFF5C7BABE3}" srcOrd="0" destOrd="0" presId="urn:microsoft.com/office/officeart/2008/layout/VerticalCurvedList"/>
    <dgm:cxn modelId="{8826C299-F8F7-42B5-86E1-CB67EDB85B46}" srcId="{5052A457-0D31-4CF5-AA66-F069206DAAFC}" destId="{863FF938-BB6D-4CD0-A2F8-53C282753FEE}" srcOrd="0" destOrd="0" parTransId="{504CFB98-401E-4B79-A04B-42319D412382}" sibTransId="{3EACC724-064A-4BC5-A276-39DE2E0AA95C}"/>
    <dgm:cxn modelId="{40C02C7D-51E2-4291-B27E-717D114EA2DA}" srcId="{5052A457-0D31-4CF5-AA66-F069206DAAFC}" destId="{FFEDECDC-B175-4322-BFDA-709807D91594}" srcOrd="1" destOrd="0" parTransId="{BF241DB1-210E-4FFA-9D40-39815C092306}" sibTransId="{9ACE77F1-FBBB-4935-8056-BACACE0C2FE1}"/>
    <dgm:cxn modelId="{E1501C74-0D85-4DCF-8302-0A956CF25DF1}" srcId="{5052A457-0D31-4CF5-AA66-F069206DAAFC}" destId="{0733D979-15B1-403C-B323-1D27A349962E}" srcOrd="3" destOrd="0" parTransId="{1AE9CBCD-B22B-4F9D-9040-EE92427BC8EE}" sibTransId="{EB3A3363-6FEF-4239-B8EB-21793FFA1DAB}"/>
    <dgm:cxn modelId="{1D06E3AB-AB15-4C56-98D8-EF4720ADA7B0}" type="presParOf" srcId="{FB9110D7-24FC-4DF3-8998-5262E12686FD}" destId="{8713883E-A301-428D-8F08-343FD980A9AC}" srcOrd="0" destOrd="0" presId="urn:microsoft.com/office/officeart/2008/layout/VerticalCurvedList"/>
    <dgm:cxn modelId="{726EF7AA-AD97-40DD-8FDA-D07A61B85418}" type="presParOf" srcId="{8713883E-A301-428D-8F08-343FD980A9AC}" destId="{57DEC84C-CCFD-4018-90CC-8E1BD4A2BDB8}" srcOrd="0" destOrd="0" presId="urn:microsoft.com/office/officeart/2008/layout/VerticalCurvedList"/>
    <dgm:cxn modelId="{1CFC2834-E5AC-4E09-A344-1B02E2B6D2BD}" type="presParOf" srcId="{57DEC84C-CCFD-4018-90CC-8E1BD4A2BDB8}" destId="{D83743F8-C79A-4326-95A1-92BAFE98E508}" srcOrd="0" destOrd="0" presId="urn:microsoft.com/office/officeart/2008/layout/VerticalCurvedList"/>
    <dgm:cxn modelId="{212E74A1-3264-401F-99D4-40FF18160743}" type="presParOf" srcId="{57DEC84C-CCFD-4018-90CC-8E1BD4A2BDB8}" destId="{DC8681B3-5F8D-4F66-A166-E0B358D3FFA2}" srcOrd="1" destOrd="0" presId="urn:microsoft.com/office/officeart/2008/layout/VerticalCurvedList"/>
    <dgm:cxn modelId="{05C27C97-F8DA-4304-B40A-767A4BD234F5}" type="presParOf" srcId="{57DEC84C-CCFD-4018-90CC-8E1BD4A2BDB8}" destId="{271B8F5A-84FB-45F0-A0B2-BB2401A0A124}" srcOrd="2" destOrd="0" presId="urn:microsoft.com/office/officeart/2008/layout/VerticalCurvedList"/>
    <dgm:cxn modelId="{3067B81B-FF6E-4B85-9564-D02B44D9662A}" type="presParOf" srcId="{57DEC84C-CCFD-4018-90CC-8E1BD4A2BDB8}" destId="{486681F9-B36E-4509-A014-94FFA68BB72A}" srcOrd="3" destOrd="0" presId="urn:microsoft.com/office/officeart/2008/layout/VerticalCurvedList"/>
    <dgm:cxn modelId="{FC699E2D-32BD-458F-93AC-91BE181EEEEF}" type="presParOf" srcId="{8713883E-A301-428D-8F08-343FD980A9AC}" destId="{09439B5B-C0BA-4B64-911D-960A983F3C7B}" srcOrd="1" destOrd="0" presId="urn:microsoft.com/office/officeart/2008/layout/VerticalCurvedList"/>
    <dgm:cxn modelId="{CA6CC11E-DD51-4CEC-9B85-1E696E5C7C45}" type="presParOf" srcId="{8713883E-A301-428D-8F08-343FD980A9AC}" destId="{3480D3F2-A642-49C3-9A42-83EE6F2FB742}" srcOrd="2" destOrd="0" presId="urn:microsoft.com/office/officeart/2008/layout/VerticalCurvedList"/>
    <dgm:cxn modelId="{2CD22D58-8C6E-4846-8131-9B96E09CEFF2}" type="presParOf" srcId="{3480D3F2-A642-49C3-9A42-83EE6F2FB742}" destId="{CFF99282-78C6-4D00-A67A-84A1A10F9967}" srcOrd="0" destOrd="0" presId="urn:microsoft.com/office/officeart/2008/layout/VerticalCurvedList"/>
    <dgm:cxn modelId="{DDC7E053-EDC4-4D04-AD48-1B1BC03618EA}" type="presParOf" srcId="{8713883E-A301-428D-8F08-343FD980A9AC}" destId="{009143CE-2B5B-43B4-B13B-0DC951AD0663}" srcOrd="3" destOrd="0" presId="urn:microsoft.com/office/officeart/2008/layout/VerticalCurvedList"/>
    <dgm:cxn modelId="{F388014C-4C8E-486B-BB76-9613D249F20C}" type="presParOf" srcId="{8713883E-A301-428D-8F08-343FD980A9AC}" destId="{B54531F7-1399-49FC-BE79-D73F780A8333}" srcOrd="4" destOrd="0" presId="urn:microsoft.com/office/officeart/2008/layout/VerticalCurvedList"/>
    <dgm:cxn modelId="{6FC465F3-ECFA-4A8A-B3CB-8F75BCCC115A}" type="presParOf" srcId="{B54531F7-1399-49FC-BE79-D73F780A8333}" destId="{A77F30D1-BD81-42D9-90BD-C72BEA5B2E8B}" srcOrd="0" destOrd="0" presId="urn:microsoft.com/office/officeart/2008/layout/VerticalCurvedList"/>
    <dgm:cxn modelId="{694A6A79-42EE-4EE5-AE60-BE9CC1DF9A53}" type="presParOf" srcId="{8713883E-A301-428D-8F08-343FD980A9AC}" destId="{FBD0E6CA-B239-4AAB-9E85-312BEF65A504}" srcOrd="5" destOrd="0" presId="urn:microsoft.com/office/officeart/2008/layout/VerticalCurvedList"/>
    <dgm:cxn modelId="{8807F82C-DC73-4A3C-9358-BA4174535462}" type="presParOf" srcId="{8713883E-A301-428D-8F08-343FD980A9AC}" destId="{0ADA5644-E8AB-4A0D-9A23-D99F8037416B}" srcOrd="6" destOrd="0" presId="urn:microsoft.com/office/officeart/2008/layout/VerticalCurvedList"/>
    <dgm:cxn modelId="{1B98C264-B082-4674-82A4-A0C9BE7D0CF2}" type="presParOf" srcId="{0ADA5644-E8AB-4A0D-9A23-D99F8037416B}" destId="{15FEBE04-30ED-4FB8-A3A4-F6B345A21146}" srcOrd="0" destOrd="0" presId="urn:microsoft.com/office/officeart/2008/layout/VerticalCurvedList"/>
    <dgm:cxn modelId="{C6387D2C-E75E-4C7C-ADAA-08E3227EF7D7}" type="presParOf" srcId="{8713883E-A301-428D-8F08-343FD980A9AC}" destId="{ED1B1A7B-7624-454A-87B2-3AFF5C7BABE3}" srcOrd="7" destOrd="0" presId="urn:microsoft.com/office/officeart/2008/layout/VerticalCurvedList"/>
    <dgm:cxn modelId="{D83810D3-2051-47B3-A32C-97F5E381F314}" type="presParOf" srcId="{8713883E-A301-428D-8F08-343FD980A9AC}" destId="{8029A853-293D-4D3F-A6B4-71F31D427669}" srcOrd="8" destOrd="0" presId="urn:microsoft.com/office/officeart/2008/layout/VerticalCurvedList"/>
    <dgm:cxn modelId="{91357AA4-D66A-4D8A-BC52-7DAB1B55CCD7}" type="presParOf" srcId="{8029A853-293D-4D3F-A6B4-71F31D427669}" destId="{60FEE8D9-EE3E-4169-B51F-3CB55DAFF271}" srcOrd="0" destOrd="0" presId="urn:microsoft.com/office/officeart/2008/layout/VerticalCurvedList"/>
    <dgm:cxn modelId="{787EE876-4DE5-4DDA-8AE0-1218BF9547AC}" type="presParOf" srcId="{8713883E-A301-428D-8F08-343FD980A9AC}" destId="{B09650C7-A482-4977-A48C-735EBDE8B88F}" srcOrd="9" destOrd="0" presId="urn:microsoft.com/office/officeart/2008/layout/VerticalCurvedList"/>
    <dgm:cxn modelId="{0B25F3ED-9098-4FDD-8006-6B834CF7C01B}" type="presParOf" srcId="{8713883E-A301-428D-8F08-343FD980A9AC}" destId="{79BA59F4-8D58-4A35-9756-8010B70441BF}" srcOrd="10" destOrd="0" presId="urn:microsoft.com/office/officeart/2008/layout/VerticalCurvedList"/>
    <dgm:cxn modelId="{E4065972-2AE0-4AF0-B4E4-3FA2C0BF2B65}" type="presParOf" srcId="{79BA59F4-8D58-4A35-9756-8010B70441BF}" destId="{A42F0B3F-CF8D-4C3D-B855-8C850E798EC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B0F75D-EEA5-42C3-A939-379FEC1126F5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E5A51F-DFBC-4AF1-8AB0-C6279E3537B7}">
      <dgm:prSet custT="1"/>
      <dgm:spPr/>
      <dgm:t>
        <a:bodyPr/>
        <a:lstStyle/>
        <a:p>
          <a:r>
            <a:rPr lang="ru-RU" sz="24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Стресостійкі</a:t>
          </a:r>
          <a:r>
            <a: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люди, </a:t>
          </a:r>
          <a:r>
            <a:rPr lang="ru-RU" sz="24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які</a:t>
          </a:r>
          <a:r>
            <a: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</a:t>
          </a:r>
          <a:r>
            <a:rPr lang="ru-RU" sz="24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завжди</a:t>
          </a:r>
          <a:r>
            <a: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</a:t>
          </a:r>
          <a:r>
            <a:rPr lang="ru-RU" sz="24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готові</a:t>
          </a:r>
          <a:r>
            <a: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до </a:t>
          </a:r>
          <a:r>
            <a:rPr lang="ru-RU" sz="24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змін</a:t>
          </a:r>
          <a:r>
            <a: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і з </a:t>
          </a:r>
          <a:r>
            <a:rPr lang="ru-RU" sz="24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легкістю</a:t>
          </a:r>
          <a:r>
            <a: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</a:t>
          </a:r>
          <a:r>
            <a:rPr lang="ru-RU" sz="24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їх</a:t>
          </a:r>
          <a:r>
            <a: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</a:t>
          </a:r>
          <a:r>
            <a:rPr lang="ru-RU" sz="24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приймають</a:t>
          </a:r>
          <a:r>
            <a: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. Вони з </a:t>
          </a:r>
          <a:r>
            <a:rPr lang="ru-RU" sz="24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легкістю</a:t>
          </a:r>
          <a:r>
            <a: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</a:t>
          </a:r>
          <a:r>
            <a:rPr lang="ru-RU" sz="24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долають</a:t>
          </a:r>
          <a:r>
            <a: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</a:t>
          </a:r>
          <a:r>
            <a:rPr lang="ru-RU" sz="24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труднощі</a:t>
          </a:r>
          <a:r>
            <a: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в </a:t>
          </a:r>
          <a:r>
            <a:rPr lang="ru-RU" sz="24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кризових</a:t>
          </a:r>
          <a:r>
            <a: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</a:t>
          </a:r>
          <a:r>
            <a:rPr lang="ru-RU" sz="24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ситуаціях</a:t>
          </a:r>
          <a:r>
            <a: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.</a:t>
          </a:r>
          <a:endParaRPr lang="ru-RU" sz="24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C20597AA-1196-4329-9B04-2C9C98E4DA05}" type="parTrans" cxnId="{C5E1492C-7E26-40B3-A10F-AC9C9873EC24}">
      <dgm:prSet/>
      <dgm:spPr/>
      <dgm:t>
        <a:bodyPr/>
        <a:lstStyle/>
        <a:p>
          <a:endParaRPr lang="ru-RU"/>
        </a:p>
      </dgm:t>
    </dgm:pt>
    <dgm:pt modelId="{A9D195B6-FCBC-40E0-BD3A-CE7D8FFB4C0C}" type="sibTrans" cxnId="{C5E1492C-7E26-40B3-A10F-AC9C9873EC24}">
      <dgm:prSet/>
      <dgm:spPr/>
      <dgm:t>
        <a:bodyPr/>
        <a:lstStyle/>
        <a:p>
          <a:endParaRPr lang="ru-RU"/>
        </a:p>
      </dgm:t>
    </dgm:pt>
    <dgm:pt modelId="{8E1035CA-2CDB-4CEF-B82D-4AF1FCFAACEF}">
      <dgm:prSet custT="1"/>
      <dgm:spPr/>
      <dgm:t>
        <a:bodyPr/>
        <a:lstStyle/>
        <a:p>
          <a:r>
            <a:rPr lang="uk-UA" sz="2400" noProof="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Стресонестійкі</a:t>
          </a:r>
          <a:r>
            <a:rPr lang="uk-UA" sz="2400" noProof="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люди, яким важко адаптуватись до змін, їм важко змінювати свою поведінку, установки, погляди. Якщо щось пішло не так, то вони вже знаходяться у стані стресу.</a:t>
          </a:r>
          <a:endParaRPr lang="uk-UA" sz="2400" noProof="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20DE74BF-F0E0-45AC-9559-E5B094F13DBF}" type="parTrans" cxnId="{8E488FE9-09FC-4D42-876B-9D9795CFC5D0}">
      <dgm:prSet/>
      <dgm:spPr/>
      <dgm:t>
        <a:bodyPr/>
        <a:lstStyle/>
        <a:p>
          <a:endParaRPr lang="ru-RU"/>
        </a:p>
      </dgm:t>
    </dgm:pt>
    <dgm:pt modelId="{006BCEAD-28BE-4269-9924-E0B1FDC3896A}" type="sibTrans" cxnId="{8E488FE9-09FC-4D42-876B-9D9795CFC5D0}">
      <dgm:prSet/>
      <dgm:spPr/>
      <dgm:t>
        <a:bodyPr/>
        <a:lstStyle/>
        <a:p>
          <a:endParaRPr lang="ru-RU"/>
        </a:p>
      </dgm:t>
    </dgm:pt>
    <dgm:pt modelId="{BEE7A836-91DC-45D6-9D4B-5A728FE9E31E}">
      <dgm:prSet custT="1"/>
      <dgm:spPr/>
      <dgm:t>
        <a:bodyPr/>
        <a:lstStyle/>
        <a:p>
          <a:r>
            <a: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Стресотренируючі люди, які готові до змін, але тільки не до раптових і не до глобальних.</a:t>
          </a:r>
          <a:endParaRPr lang="ru-RU" sz="24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324E3E84-B190-4977-90F4-1BBCA65D415C}" type="parTrans" cxnId="{D8FB42C1-4888-47DA-8D61-4D8732456978}">
      <dgm:prSet/>
      <dgm:spPr/>
      <dgm:t>
        <a:bodyPr/>
        <a:lstStyle/>
        <a:p>
          <a:endParaRPr lang="ru-RU"/>
        </a:p>
      </dgm:t>
    </dgm:pt>
    <dgm:pt modelId="{A594D8B7-26B0-4EB7-8143-9BFA3034C517}" type="sibTrans" cxnId="{D8FB42C1-4888-47DA-8D61-4D8732456978}">
      <dgm:prSet/>
      <dgm:spPr/>
      <dgm:t>
        <a:bodyPr/>
        <a:lstStyle/>
        <a:p>
          <a:endParaRPr lang="ru-RU"/>
        </a:p>
      </dgm:t>
    </dgm:pt>
    <dgm:pt modelId="{0B3C2D06-1BE1-4D4B-961E-9397DB58626F}">
      <dgm:prSet custT="1"/>
      <dgm:spPr/>
      <dgm:t>
        <a:bodyPr/>
        <a:lstStyle/>
        <a:p>
          <a:r>
            <a:rPr lang="uk-UA" sz="2400" noProof="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Стресогальмуючі</a:t>
          </a:r>
          <a:r>
            <a:rPr lang="uk-UA" sz="2400" noProof="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люди, які не стануть змінюватись під дією зовнішніх обставин, вони мають сталі позиції і своє світобачення</a:t>
          </a:r>
          <a:r>
            <a:rPr lang="uk-UA" sz="2000" noProof="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. </a:t>
          </a:r>
          <a:endParaRPr lang="uk-UA" sz="2000" noProof="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B3522B52-84D5-4518-9980-1C669244D42D}" type="parTrans" cxnId="{74E305AC-C7E4-4F0C-8DC6-163EF0A1624B}">
      <dgm:prSet/>
      <dgm:spPr/>
      <dgm:t>
        <a:bodyPr/>
        <a:lstStyle/>
        <a:p>
          <a:endParaRPr lang="ru-RU"/>
        </a:p>
      </dgm:t>
    </dgm:pt>
    <dgm:pt modelId="{F4EC3D65-BD48-46F6-8369-25E9AAA22DAA}" type="sibTrans" cxnId="{74E305AC-C7E4-4F0C-8DC6-163EF0A1624B}">
      <dgm:prSet/>
      <dgm:spPr/>
      <dgm:t>
        <a:bodyPr/>
        <a:lstStyle/>
        <a:p>
          <a:endParaRPr lang="ru-RU"/>
        </a:p>
      </dgm:t>
    </dgm:pt>
    <dgm:pt modelId="{1FE36AA8-6E03-44A9-8048-C72E252B779B}" type="pres">
      <dgm:prSet presAssocID="{52B0F75D-EEA5-42C3-A939-379FEC1126F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6EF7D34-546D-4A5A-90FA-16B2F04E8D60}" type="pres">
      <dgm:prSet presAssocID="{BEE7A836-91DC-45D6-9D4B-5A728FE9E31E}" presName="composite" presStyleCnt="0"/>
      <dgm:spPr/>
    </dgm:pt>
    <dgm:pt modelId="{4405AEDD-0A0D-4A93-AE7E-95E4447C702D}" type="pres">
      <dgm:prSet presAssocID="{BEE7A836-91DC-45D6-9D4B-5A728FE9E31E}" presName="rect1" presStyleLbl="trAlignAcc1" presStyleIdx="0" presStyleCnt="4" custScaleX="98180" custScaleY="122449" custLinFactX="3176" custLinFactNeighborX="100000" custLinFactNeighborY="-65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D08D72-1AAC-4583-BFD4-026342C21B42}" type="pres">
      <dgm:prSet presAssocID="{BEE7A836-91DC-45D6-9D4B-5A728FE9E31E}" presName="rect2" presStyleLbl="fgImgPlace1" presStyleIdx="0" presStyleCnt="4" custLinFactX="200000" custLinFactNeighborX="283394" custLinFactNeighborY="2832"/>
      <dgm:spPr>
        <a:solidFill>
          <a:schemeClr val="accent3">
            <a:lumMod val="75000"/>
          </a:schemeClr>
        </a:solidFill>
      </dgm:spPr>
    </dgm:pt>
    <dgm:pt modelId="{ECC444AA-3DF3-4834-A8E9-0128289CFD11}" type="pres">
      <dgm:prSet presAssocID="{A594D8B7-26B0-4EB7-8143-9BFA3034C517}" presName="sibTrans" presStyleCnt="0"/>
      <dgm:spPr/>
    </dgm:pt>
    <dgm:pt modelId="{5A22426C-6FFC-4FEB-B812-2BFAA584217C}" type="pres">
      <dgm:prSet presAssocID="{08E5A51F-DFBC-4AF1-8AB0-C6279E3537B7}" presName="composite" presStyleCnt="0"/>
      <dgm:spPr/>
    </dgm:pt>
    <dgm:pt modelId="{7BBEBD48-9264-449F-AEA9-82AB82D6D947}" type="pres">
      <dgm:prSet presAssocID="{08E5A51F-DFBC-4AF1-8AB0-C6279E3537B7}" presName="rect1" presStyleLbl="trAlignAcc1" presStyleIdx="1" presStyleCnt="4" custScaleX="100670" custScaleY="134381" custLinFactX="-10115" custLinFactNeighborX="-100000" custLinFactNeighborY="-44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4C0AFC-6E94-4C49-B3B2-A9D16760AD33}" type="pres">
      <dgm:prSet presAssocID="{08E5A51F-DFBC-4AF1-8AB0-C6279E3537B7}" presName="rect2" presStyleLbl="fgImgPlace1" presStyleIdx="1" presStyleCnt="4" custLinFactX="-205789" custLinFactNeighborX="-300000" custLinFactNeighborY="7741"/>
      <dgm:spPr>
        <a:solidFill>
          <a:schemeClr val="accent3">
            <a:lumMod val="60000"/>
            <a:lumOff val="40000"/>
          </a:schemeClr>
        </a:solidFill>
      </dgm:spPr>
    </dgm:pt>
    <dgm:pt modelId="{C5DC7476-BC19-434D-9DDE-651D0BD5B18B}" type="pres">
      <dgm:prSet presAssocID="{A9D195B6-FCBC-40E0-BD3A-CE7D8FFB4C0C}" presName="sibTrans" presStyleCnt="0"/>
      <dgm:spPr/>
    </dgm:pt>
    <dgm:pt modelId="{284EB20D-49A0-46C5-94CD-55FAE646FB71}" type="pres">
      <dgm:prSet presAssocID="{0B3C2D06-1BE1-4D4B-961E-9397DB58626F}" presName="composite" presStyleCnt="0"/>
      <dgm:spPr/>
    </dgm:pt>
    <dgm:pt modelId="{91A429C4-B060-4CC5-9A02-981A66AF91EA}" type="pres">
      <dgm:prSet presAssocID="{0B3C2D06-1BE1-4D4B-961E-9397DB58626F}" presName="rect1" presStyleLbl="trAlignAcc1" presStyleIdx="2" presStyleCnt="4" custScaleX="92534" custScaleY="119447" custLinFactNeighborX="-776" custLinFactNeighborY="-1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DDC320-6D32-4900-B52B-27383492BDAA}" type="pres">
      <dgm:prSet presAssocID="{0B3C2D06-1BE1-4D4B-961E-9397DB58626F}" presName="rect2" presStyleLbl="fgImgPlace1" presStyleIdx="2" presStyleCnt="4" custLinFactNeighborX="15714" custLinFactNeighborY="7857"/>
      <dgm:spPr>
        <a:solidFill>
          <a:schemeClr val="accent4">
            <a:lumMod val="60000"/>
            <a:lumOff val="40000"/>
          </a:schemeClr>
        </a:solidFill>
      </dgm:spPr>
    </dgm:pt>
    <dgm:pt modelId="{6807D88B-F7B6-4FA1-8806-782346B14F12}" type="pres">
      <dgm:prSet presAssocID="{F4EC3D65-BD48-46F6-8369-25E9AAA22DAA}" presName="sibTrans" presStyleCnt="0"/>
      <dgm:spPr/>
    </dgm:pt>
    <dgm:pt modelId="{B1A18B2F-D90D-45A3-A577-AC7B57668680}" type="pres">
      <dgm:prSet presAssocID="{8E1035CA-2CDB-4CEF-B82D-4AF1FCFAACEF}" presName="composite" presStyleCnt="0"/>
      <dgm:spPr/>
    </dgm:pt>
    <dgm:pt modelId="{18B1689E-7A92-475A-98AE-4EA497BA984D}" type="pres">
      <dgm:prSet presAssocID="{8E1035CA-2CDB-4CEF-B82D-4AF1FCFAACEF}" presName="rect1" presStyleLbl="trAlignAcc1" presStyleIdx="3" presStyleCnt="4" custScaleX="107954" custScaleY="1382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23507D-4502-4AA5-925B-75DE17B195E2}" type="pres">
      <dgm:prSet presAssocID="{8E1035CA-2CDB-4CEF-B82D-4AF1FCFAACEF}" presName="rect2" presStyleLbl="fgImgPlace1" presStyleIdx="3" presStyleCnt="4" custLinFactNeighborX="-15670" custLinFactNeighborY="12917"/>
      <dgm:spPr>
        <a:solidFill>
          <a:schemeClr val="accent1"/>
        </a:solidFill>
      </dgm:spPr>
    </dgm:pt>
  </dgm:ptLst>
  <dgm:cxnLst>
    <dgm:cxn modelId="{5297257F-46A7-4252-BAF5-0FAA243FE19D}" type="presOf" srcId="{BEE7A836-91DC-45D6-9D4B-5A728FE9E31E}" destId="{4405AEDD-0A0D-4A93-AE7E-95E4447C702D}" srcOrd="0" destOrd="0" presId="urn:microsoft.com/office/officeart/2008/layout/PictureStrips"/>
    <dgm:cxn modelId="{D8FB42C1-4888-47DA-8D61-4D8732456978}" srcId="{52B0F75D-EEA5-42C3-A939-379FEC1126F5}" destId="{BEE7A836-91DC-45D6-9D4B-5A728FE9E31E}" srcOrd="0" destOrd="0" parTransId="{324E3E84-B190-4977-90F4-1BBCA65D415C}" sibTransId="{A594D8B7-26B0-4EB7-8143-9BFA3034C517}"/>
    <dgm:cxn modelId="{403F5915-D9E9-486E-B3E8-B3C415B74EEC}" type="presOf" srcId="{0B3C2D06-1BE1-4D4B-961E-9397DB58626F}" destId="{91A429C4-B060-4CC5-9A02-981A66AF91EA}" srcOrd="0" destOrd="0" presId="urn:microsoft.com/office/officeart/2008/layout/PictureStrips"/>
    <dgm:cxn modelId="{76726BF0-F165-4CF8-AFE9-25BF6B8AB513}" type="presOf" srcId="{08E5A51F-DFBC-4AF1-8AB0-C6279E3537B7}" destId="{7BBEBD48-9264-449F-AEA9-82AB82D6D947}" srcOrd="0" destOrd="0" presId="urn:microsoft.com/office/officeart/2008/layout/PictureStrips"/>
    <dgm:cxn modelId="{C5E1492C-7E26-40B3-A10F-AC9C9873EC24}" srcId="{52B0F75D-EEA5-42C3-A939-379FEC1126F5}" destId="{08E5A51F-DFBC-4AF1-8AB0-C6279E3537B7}" srcOrd="1" destOrd="0" parTransId="{C20597AA-1196-4329-9B04-2C9C98E4DA05}" sibTransId="{A9D195B6-FCBC-40E0-BD3A-CE7D8FFB4C0C}"/>
    <dgm:cxn modelId="{E4E83C13-1CF0-43A7-99F8-1687F5856552}" type="presOf" srcId="{8E1035CA-2CDB-4CEF-B82D-4AF1FCFAACEF}" destId="{18B1689E-7A92-475A-98AE-4EA497BA984D}" srcOrd="0" destOrd="0" presId="urn:microsoft.com/office/officeart/2008/layout/PictureStrips"/>
    <dgm:cxn modelId="{12F376D3-B42A-47AF-9A07-4DF4CDBDAEE7}" type="presOf" srcId="{52B0F75D-EEA5-42C3-A939-379FEC1126F5}" destId="{1FE36AA8-6E03-44A9-8048-C72E252B779B}" srcOrd="0" destOrd="0" presId="urn:microsoft.com/office/officeart/2008/layout/PictureStrips"/>
    <dgm:cxn modelId="{74E305AC-C7E4-4F0C-8DC6-163EF0A1624B}" srcId="{52B0F75D-EEA5-42C3-A939-379FEC1126F5}" destId="{0B3C2D06-1BE1-4D4B-961E-9397DB58626F}" srcOrd="2" destOrd="0" parTransId="{B3522B52-84D5-4518-9980-1C669244D42D}" sibTransId="{F4EC3D65-BD48-46F6-8369-25E9AAA22DAA}"/>
    <dgm:cxn modelId="{8E488FE9-09FC-4D42-876B-9D9795CFC5D0}" srcId="{52B0F75D-EEA5-42C3-A939-379FEC1126F5}" destId="{8E1035CA-2CDB-4CEF-B82D-4AF1FCFAACEF}" srcOrd="3" destOrd="0" parTransId="{20DE74BF-F0E0-45AC-9559-E5B094F13DBF}" sibTransId="{006BCEAD-28BE-4269-9924-E0B1FDC3896A}"/>
    <dgm:cxn modelId="{9B4C3F18-16F1-499D-8D41-B7340D652379}" type="presParOf" srcId="{1FE36AA8-6E03-44A9-8048-C72E252B779B}" destId="{36EF7D34-546D-4A5A-90FA-16B2F04E8D60}" srcOrd="0" destOrd="0" presId="urn:microsoft.com/office/officeart/2008/layout/PictureStrips"/>
    <dgm:cxn modelId="{D68E7CE0-7B56-4DAD-98C3-714A02946E9B}" type="presParOf" srcId="{36EF7D34-546D-4A5A-90FA-16B2F04E8D60}" destId="{4405AEDD-0A0D-4A93-AE7E-95E4447C702D}" srcOrd="0" destOrd="0" presId="urn:microsoft.com/office/officeart/2008/layout/PictureStrips"/>
    <dgm:cxn modelId="{83C5FB70-0B38-4BEC-B870-426D1206FD5B}" type="presParOf" srcId="{36EF7D34-546D-4A5A-90FA-16B2F04E8D60}" destId="{66D08D72-1AAC-4583-BFD4-026342C21B42}" srcOrd="1" destOrd="0" presId="urn:microsoft.com/office/officeart/2008/layout/PictureStrips"/>
    <dgm:cxn modelId="{9BCABAF9-25A3-4225-AF2C-EA7E18603E08}" type="presParOf" srcId="{1FE36AA8-6E03-44A9-8048-C72E252B779B}" destId="{ECC444AA-3DF3-4834-A8E9-0128289CFD11}" srcOrd="1" destOrd="0" presId="urn:microsoft.com/office/officeart/2008/layout/PictureStrips"/>
    <dgm:cxn modelId="{75E41B8C-F6CB-4C55-A996-50FF0B9C60F7}" type="presParOf" srcId="{1FE36AA8-6E03-44A9-8048-C72E252B779B}" destId="{5A22426C-6FFC-4FEB-B812-2BFAA584217C}" srcOrd="2" destOrd="0" presId="urn:microsoft.com/office/officeart/2008/layout/PictureStrips"/>
    <dgm:cxn modelId="{56C42DFC-0A67-4E52-8754-CCC0C42EEB56}" type="presParOf" srcId="{5A22426C-6FFC-4FEB-B812-2BFAA584217C}" destId="{7BBEBD48-9264-449F-AEA9-82AB82D6D947}" srcOrd="0" destOrd="0" presId="urn:microsoft.com/office/officeart/2008/layout/PictureStrips"/>
    <dgm:cxn modelId="{9A05195C-8332-4EF3-94F4-9E1E6FFBE86F}" type="presParOf" srcId="{5A22426C-6FFC-4FEB-B812-2BFAA584217C}" destId="{7C4C0AFC-6E94-4C49-B3B2-A9D16760AD33}" srcOrd="1" destOrd="0" presId="urn:microsoft.com/office/officeart/2008/layout/PictureStrips"/>
    <dgm:cxn modelId="{B9A3A8D6-63A0-4568-B4B9-EE81E3529B67}" type="presParOf" srcId="{1FE36AA8-6E03-44A9-8048-C72E252B779B}" destId="{C5DC7476-BC19-434D-9DDE-651D0BD5B18B}" srcOrd="3" destOrd="0" presId="urn:microsoft.com/office/officeart/2008/layout/PictureStrips"/>
    <dgm:cxn modelId="{9FF37CB9-C993-4929-97EA-6C3BE974DEB9}" type="presParOf" srcId="{1FE36AA8-6E03-44A9-8048-C72E252B779B}" destId="{284EB20D-49A0-46C5-94CD-55FAE646FB71}" srcOrd="4" destOrd="0" presId="urn:microsoft.com/office/officeart/2008/layout/PictureStrips"/>
    <dgm:cxn modelId="{B76C5BDC-6704-4E3E-9B53-4FE86C57C480}" type="presParOf" srcId="{284EB20D-49A0-46C5-94CD-55FAE646FB71}" destId="{91A429C4-B060-4CC5-9A02-981A66AF91EA}" srcOrd="0" destOrd="0" presId="urn:microsoft.com/office/officeart/2008/layout/PictureStrips"/>
    <dgm:cxn modelId="{D52DB905-F106-4A18-A69F-1CD66114676D}" type="presParOf" srcId="{284EB20D-49A0-46C5-94CD-55FAE646FB71}" destId="{A4DDC320-6D32-4900-B52B-27383492BDAA}" srcOrd="1" destOrd="0" presId="urn:microsoft.com/office/officeart/2008/layout/PictureStrips"/>
    <dgm:cxn modelId="{D03C0B69-0752-4686-A71E-818EA5B6DC76}" type="presParOf" srcId="{1FE36AA8-6E03-44A9-8048-C72E252B779B}" destId="{6807D88B-F7B6-4FA1-8806-782346B14F12}" srcOrd="5" destOrd="0" presId="urn:microsoft.com/office/officeart/2008/layout/PictureStrips"/>
    <dgm:cxn modelId="{964F6EEB-3E74-4F96-B72D-12ECBC099932}" type="presParOf" srcId="{1FE36AA8-6E03-44A9-8048-C72E252B779B}" destId="{B1A18B2F-D90D-45A3-A577-AC7B57668680}" srcOrd="6" destOrd="0" presId="urn:microsoft.com/office/officeart/2008/layout/PictureStrips"/>
    <dgm:cxn modelId="{5594BE03-807E-4945-B6D6-2E05A28A9E1A}" type="presParOf" srcId="{B1A18B2F-D90D-45A3-A577-AC7B57668680}" destId="{18B1689E-7A92-475A-98AE-4EA497BA984D}" srcOrd="0" destOrd="0" presId="urn:microsoft.com/office/officeart/2008/layout/PictureStrips"/>
    <dgm:cxn modelId="{8E431855-24EA-44D8-B711-7E9538C1F065}" type="presParOf" srcId="{B1A18B2F-D90D-45A3-A577-AC7B57668680}" destId="{1A23507D-4502-4AA5-925B-75DE17B195E2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7EA812A-B5BB-4ECF-AA40-A3C05243C0EE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5FE9820B-5E44-4813-AAD9-12B0817851E0}">
      <dgm:prSet phldrT="[Текст]" custT="1"/>
      <dgm:spPr/>
      <dgm:t>
        <a:bodyPr/>
        <a:lstStyle/>
        <a:p>
          <a:r>
            <a:rPr lang="uk-UA" sz="3200" noProof="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Техніки позитивного мислення, афірмації.</a:t>
          </a:r>
          <a:endParaRPr lang="uk-UA" sz="3200" noProof="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6DCF0EC5-0994-4BCA-B561-64A1BF3A6DD4}" type="parTrans" cxnId="{73488737-2246-4224-85C4-151773915679}">
      <dgm:prSet/>
      <dgm:spPr/>
      <dgm:t>
        <a:bodyPr/>
        <a:lstStyle/>
        <a:p>
          <a:endParaRPr lang="ru-RU"/>
        </a:p>
      </dgm:t>
    </dgm:pt>
    <dgm:pt modelId="{A7457FE9-20E2-40B9-B352-B63E4A8F54DF}" type="sibTrans" cxnId="{73488737-2246-4224-85C4-151773915679}">
      <dgm:prSet/>
      <dgm:spPr/>
      <dgm:t>
        <a:bodyPr/>
        <a:lstStyle/>
        <a:p>
          <a:endParaRPr lang="ru-RU"/>
        </a:p>
      </dgm:t>
    </dgm:pt>
    <dgm:pt modelId="{7DB36D1D-45E0-484B-9BBA-DA0FDBF4072A}">
      <dgm:prSet phldrT="[Текст]" custT="1"/>
      <dgm:spPr/>
      <dgm:t>
        <a:bodyPr/>
        <a:lstStyle/>
        <a:p>
          <a:r>
            <a:rPr lang="uk-UA" sz="3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Музикотерапія, </a:t>
          </a:r>
          <a:r>
            <a:rPr lang="uk-UA" sz="3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аромотерапія</a:t>
          </a:r>
          <a:r>
            <a:rPr lang="uk-UA" sz="3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, фототерапія, </a:t>
          </a:r>
        </a:p>
        <a:p>
          <a:r>
            <a:rPr lang="uk-UA" sz="3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ізо</a:t>
          </a:r>
          <a:r>
            <a:rPr lang="uk-UA" sz="3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-терапія, кіно-терапія, </a:t>
          </a:r>
          <a:r>
            <a:rPr lang="uk-UA" sz="3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афоризмо</a:t>
          </a:r>
          <a:r>
            <a:rPr lang="uk-UA" sz="3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-терапія і </a:t>
          </a:r>
          <a:r>
            <a:rPr lang="uk-UA" sz="3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т.п</a:t>
          </a:r>
          <a:r>
            <a:rPr lang="uk-UA" sz="3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.</a:t>
          </a:r>
          <a:endParaRPr lang="ru-RU" sz="3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4B2DEBF0-7E2C-4B3B-B16F-B9F08E16ED7D}" type="parTrans" cxnId="{B320CA2D-F64C-4DB4-96C2-FA529C8A4BA2}">
      <dgm:prSet/>
      <dgm:spPr/>
      <dgm:t>
        <a:bodyPr/>
        <a:lstStyle/>
        <a:p>
          <a:endParaRPr lang="ru-RU"/>
        </a:p>
      </dgm:t>
    </dgm:pt>
    <dgm:pt modelId="{2FD7E332-1D89-4C58-9A79-97F146B2BE64}" type="sibTrans" cxnId="{B320CA2D-F64C-4DB4-96C2-FA529C8A4BA2}">
      <dgm:prSet/>
      <dgm:spPr/>
      <dgm:t>
        <a:bodyPr/>
        <a:lstStyle/>
        <a:p>
          <a:endParaRPr lang="ru-RU"/>
        </a:p>
      </dgm:t>
    </dgm:pt>
    <dgm:pt modelId="{03DA3D49-7942-4ED2-931B-5B77DE6ECB3A}">
      <dgm:prSet phldrT="[Текст]" custT="1"/>
      <dgm:spPr/>
      <dgm:t>
        <a:bodyPr/>
        <a:lstStyle/>
        <a:p>
          <a:endParaRPr lang="uk-UA" sz="3200" dirty="0" smtClean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  <a:p>
          <a:r>
            <a:rPr lang="uk-UA" sz="3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Дихальні вправи, релаксація, </a:t>
          </a:r>
        </a:p>
        <a:p>
          <a:r>
            <a:rPr lang="uk-UA" sz="3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медитація, йога …</a:t>
          </a:r>
        </a:p>
        <a:p>
          <a:endParaRPr lang="ru-RU" sz="3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gm:t>
    </dgm:pt>
    <dgm:pt modelId="{B6FEBCBD-AAC7-4F14-846B-ED390A4564A7}" type="parTrans" cxnId="{EA7DE343-FE4A-409E-9E8E-FA8776B9C144}">
      <dgm:prSet/>
      <dgm:spPr/>
      <dgm:t>
        <a:bodyPr/>
        <a:lstStyle/>
        <a:p>
          <a:endParaRPr lang="ru-RU"/>
        </a:p>
      </dgm:t>
    </dgm:pt>
    <dgm:pt modelId="{65B57C9F-4033-4322-9341-005C81140EB9}" type="sibTrans" cxnId="{EA7DE343-FE4A-409E-9E8E-FA8776B9C144}">
      <dgm:prSet/>
      <dgm:spPr/>
      <dgm:t>
        <a:bodyPr/>
        <a:lstStyle/>
        <a:p>
          <a:endParaRPr lang="ru-RU"/>
        </a:p>
      </dgm:t>
    </dgm:pt>
    <dgm:pt modelId="{A1DFA907-1352-4FA2-81E2-779814D412E7}" type="pres">
      <dgm:prSet presAssocID="{17EA812A-B5BB-4ECF-AA40-A3C05243C0EE}" presName="linearFlow" presStyleCnt="0">
        <dgm:presLayoutVars>
          <dgm:dir/>
          <dgm:resizeHandles val="exact"/>
        </dgm:presLayoutVars>
      </dgm:prSet>
      <dgm:spPr/>
    </dgm:pt>
    <dgm:pt modelId="{96BE1A17-BD34-4F8A-8C43-DE1253557644}" type="pres">
      <dgm:prSet presAssocID="{5FE9820B-5E44-4813-AAD9-12B0817851E0}" presName="composite" presStyleCnt="0"/>
      <dgm:spPr/>
    </dgm:pt>
    <dgm:pt modelId="{56002997-ACA0-43BD-9FD5-DEEA97509209}" type="pres">
      <dgm:prSet presAssocID="{5FE9820B-5E44-4813-AAD9-12B0817851E0}" presName="imgShp" presStyleLbl="fgImgPlace1" presStyleIdx="0" presStyleCnt="3" custLinFactNeighborX="-15925" custLinFactNeighborY="-237"/>
      <dgm:spPr>
        <a:solidFill>
          <a:schemeClr val="accent3"/>
        </a:solidFill>
      </dgm:spPr>
    </dgm:pt>
    <dgm:pt modelId="{47E96894-B0B3-405C-B45C-89D67E17E7FB}" type="pres">
      <dgm:prSet presAssocID="{5FE9820B-5E44-4813-AAD9-12B0817851E0}" presName="txShp" presStyleLbl="node1" presStyleIdx="0" presStyleCnt="3" custScaleX="1113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4A2B33-E283-4CB5-9C43-B7123D94F548}" type="pres">
      <dgm:prSet presAssocID="{A7457FE9-20E2-40B9-B352-B63E4A8F54DF}" presName="spacing" presStyleCnt="0"/>
      <dgm:spPr/>
    </dgm:pt>
    <dgm:pt modelId="{F2B232F3-95DE-409A-ABCF-5253C0B66D7E}" type="pres">
      <dgm:prSet presAssocID="{7DB36D1D-45E0-484B-9BBA-DA0FDBF4072A}" presName="composite" presStyleCnt="0"/>
      <dgm:spPr/>
    </dgm:pt>
    <dgm:pt modelId="{46B9B29A-F51F-4E96-A315-5D54DACC35CF}" type="pres">
      <dgm:prSet presAssocID="{7DB36D1D-45E0-484B-9BBA-DA0FDBF4072A}" presName="imgShp" presStyleLbl="fgImgPlace1" presStyleIdx="1" presStyleCnt="3" custLinFactX="-23782" custLinFactNeighborX="-100000" custLinFactNeighborY="-7348"/>
      <dgm:spPr>
        <a:solidFill>
          <a:schemeClr val="accent3">
            <a:lumMod val="60000"/>
            <a:lumOff val="40000"/>
          </a:schemeClr>
        </a:solidFill>
      </dgm:spPr>
    </dgm:pt>
    <dgm:pt modelId="{11747EC8-8B9F-4A00-A2C8-A2FBDC6B3AF7}" type="pres">
      <dgm:prSet presAssocID="{7DB36D1D-45E0-484B-9BBA-DA0FDBF4072A}" presName="txShp" presStyleLbl="node1" presStyleIdx="1" presStyleCnt="3" custScaleX="147295" custScaleY="1262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8521D3-324B-49F6-8AC0-F1C24DADBA3D}" type="pres">
      <dgm:prSet presAssocID="{2FD7E332-1D89-4C58-9A79-97F146B2BE64}" presName="spacing" presStyleCnt="0"/>
      <dgm:spPr/>
    </dgm:pt>
    <dgm:pt modelId="{EE6D6F3A-32CA-489D-A0D4-4D008CD18102}" type="pres">
      <dgm:prSet presAssocID="{03DA3D49-7942-4ED2-931B-5B77DE6ECB3A}" presName="composite" presStyleCnt="0"/>
      <dgm:spPr/>
    </dgm:pt>
    <dgm:pt modelId="{AB43FEE8-805A-4728-9B6C-6D59FD55EB51}" type="pres">
      <dgm:prSet presAssocID="{03DA3D49-7942-4ED2-931B-5B77DE6ECB3A}" presName="imgShp" presStyleLbl="fgImgPlace1" presStyleIdx="2" presStyleCnt="3" custLinFactNeighborX="-44236"/>
      <dgm:spPr>
        <a:solidFill>
          <a:schemeClr val="accent2">
            <a:lumMod val="60000"/>
            <a:lumOff val="40000"/>
          </a:schemeClr>
        </a:solidFill>
      </dgm:spPr>
    </dgm:pt>
    <dgm:pt modelId="{2AEAF8BF-2F98-47AD-8485-A9B8177950C8}" type="pres">
      <dgm:prSet presAssocID="{03DA3D49-7942-4ED2-931B-5B77DE6ECB3A}" presName="txShp" presStyleLbl="node1" presStyleIdx="2" presStyleCnt="3" custScaleX="1200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488737-2246-4224-85C4-151773915679}" srcId="{17EA812A-B5BB-4ECF-AA40-A3C05243C0EE}" destId="{5FE9820B-5E44-4813-AAD9-12B0817851E0}" srcOrd="0" destOrd="0" parTransId="{6DCF0EC5-0994-4BCA-B561-64A1BF3A6DD4}" sibTransId="{A7457FE9-20E2-40B9-B352-B63E4A8F54DF}"/>
    <dgm:cxn modelId="{4F1DCB2F-1A0F-4AF9-8618-5B0780BDC9C8}" type="presOf" srcId="{17EA812A-B5BB-4ECF-AA40-A3C05243C0EE}" destId="{A1DFA907-1352-4FA2-81E2-779814D412E7}" srcOrd="0" destOrd="0" presId="urn:microsoft.com/office/officeart/2005/8/layout/vList3"/>
    <dgm:cxn modelId="{332DDA8A-93FC-409B-A366-5C41C0E57F29}" type="presOf" srcId="{5FE9820B-5E44-4813-AAD9-12B0817851E0}" destId="{47E96894-B0B3-405C-B45C-89D67E17E7FB}" srcOrd="0" destOrd="0" presId="urn:microsoft.com/office/officeart/2005/8/layout/vList3"/>
    <dgm:cxn modelId="{EA7DE343-FE4A-409E-9E8E-FA8776B9C144}" srcId="{17EA812A-B5BB-4ECF-AA40-A3C05243C0EE}" destId="{03DA3D49-7942-4ED2-931B-5B77DE6ECB3A}" srcOrd="2" destOrd="0" parTransId="{B6FEBCBD-AAC7-4F14-846B-ED390A4564A7}" sibTransId="{65B57C9F-4033-4322-9341-005C81140EB9}"/>
    <dgm:cxn modelId="{EC1FD08C-AA50-4176-83CE-DE5FF5876439}" type="presOf" srcId="{7DB36D1D-45E0-484B-9BBA-DA0FDBF4072A}" destId="{11747EC8-8B9F-4A00-A2C8-A2FBDC6B3AF7}" srcOrd="0" destOrd="0" presId="urn:microsoft.com/office/officeart/2005/8/layout/vList3"/>
    <dgm:cxn modelId="{8EB47C1D-EEC5-4F02-B4A8-A5F9BBF43545}" type="presOf" srcId="{03DA3D49-7942-4ED2-931B-5B77DE6ECB3A}" destId="{2AEAF8BF-2F98-47AD-8485-A9B8177950C8}" srcOrd="0" destOrd="0" presId="urn:microsoft.com/office/officeart/2005/8/layout/vList3"/>
    <dgm:cxn modelId="{B320CA2D-F64C-4DB4-96C2-FA529C8A4BA2}" srcId="{17EA812A-B5BB-4ECF-AA40-A3C05243C0EE}" destId="{7DB36D1D-45E0-484B-9BBA-DA0FDBF4072A}" srcOrd="1" destOrd="0" parTransId="{4B2DEBF0-7E2C-4B3B-B16F-B9F08E16ED7D}" sibTransId="{2FD7E332-1D89-4C58-9A79-97F146B2BE64}"/>
    <dgm:cxn modelId="{8648FCE7-E815-4470-A440-62DC913BCB0B}" type="presParOf" srcId="{A1DFA907-1352-4FA2-81E2-779814D412E7}" destId="{96BE1A17-BD34-4F8A-8C43-DE1253557644}" srcOrd="0" destOrd="0" presId="urn:microsoft.com/office/officeart/2005/8/layout/vList3"/>
    <dgm:cxn modelId="{F08E00A0-D637-4BDD-B1F3-EC7F81614471}" type="presParOf" srcId="{96BE1A17-BD34-4F8A-8C43-DE1253557644}" destId="{56002997-ACA0-43BD-9FD5-DEEA97509209}" srcOrd="0" destOrd="0" presId="urn:microsoft.com/office/officeart/2005/8/layout/vList3"/>
    <dgm:cxn modelId="{32D07F52-13B0-4BD5-9F3B-3DF8A0C8C1FD}" type="presParOf" srcId="{96BE1A17-BD34-4F8A-8C43-DE1253557644}" destId="{47E96894-B0B3-405C-B45C-89D67E17E7FB}" srcOrd="1" destOrd="0" presId="urn:microsoft.com/office/officeart/2005/8/layout/vList3"/>
    <dgm:cxn modelId="{BC57265D-7A40-4F9A-A09A-0D0518818112}" type="presParOf" srcId="{A1DFA907-1352-4FA2-81E2-779814D412E7}" destId="{234A2B33-E283-4CB5-9C43-B7123D94F548}" srcOrd="1" destOrd="0" presId="urn:microsoft.com/office/officeart/2005/8/layout/vList3"/>
    <dgm:cxn modelId="{9FF024BA-F872-4565-AFB3-1E70C202B14E}" type="presParOf" srcId="{A1DFA907-1352-4FA2-81E2-779814D412E7}" destId="{F2B232F3-95DE-409A-ABCF-5253C0B66D7E}" srcOrd="2" destOrd="0" presId="urn:microsoft.com/office/officeart/2005/8/layout/vList3"/>
    <dgm:cxn modelId="{75072C87-1293-4B67-BD64-2841BEF6E9F9}" type="presParOf" srcId="{F2B232F3-95DE-409A-ABCF-5253C0B66D7E}" destId="{46B9B29A-F51F-4E96-A315-5D54DACC35CF}" srcOrd="0" destOrd="0" presId="urn:microsoft.com/office/officeart/2005/8/layout/vList3"/>
    <dgm:cxn modelId="{57472BB0-B4C6-4CAF-9AB5-C2E7C5080847}" type="presParOf" srcId="{F2B232F3-95DE-409A-ABCF-5253C0B66D7E}" destId="{11747EC8-8B9F-4A00-A2C8-A2FBDC6B3AF7}" srcOrd="1" destOrd="0" presId="urn:microsoft.com/office/officeart/2005/8/layout/vList3"/>
    <dgm:cxn modelId="{26EA2967-9890-460F-BBAE-E91AD727FE5B}" type="presParOf" srcId="{A1DFA907-1352-4FA2-81E2-779814D412E7}" destId="{718521D3-324B-49F6-8AC0-F1C24DADBA3D}" srcOrd="3" destOrd="0" presId="urn:microsoft.com/office/officeart/2005/8/layout/vList3"/>
    <dgm:cxn modelId="{D8025DE5-27C1-4D49-ABC0-476A666A24B0}" type="presParOf" srcId="{A1DFA907-1352-4FA2-81E2-779814D412E7}" destId="{EE6D6F3A-32CA-489D-A0D4-4D008CD18102}" srcOrd="4" destOrd="0" presId="urn:microsoft.com/office/officeart/2005/8/layout/vList3"/>
    <dgm:cxn modelId="{564CE694-DE7F-42D9-8092-C3298C73DC47}" type="presParOf" srcId="{EE6D6F3A-32CA-489D-A0D4-4D008CD18102}" destId="{AB43FEE8-805A-4728-9B6C-6D59FD55EB51}" srcOrd="0" destOrd="0" presId="urn:microsoft.com/office/officeart/2005/8/layout/vList3"/>
    <dgm:cxn modelId="{B8F95C95-60BB-46A1-A7F7-DBD6F64A8350}" type="presParOf" srcId="{EE6D6F3A-32CA-489D-A0D4-4D008CD18102}" destId="{2AEAF8BF-2F98-47AD-8485-A9B8177950C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C6B244-BF7F-4428-AE5C-64BA42AF7FE8}">
      <dsp:nvSpPr>
        <dsp:cNvPr id="0" name=""/>
        <dsp:cNvSpPr/>
      </dsp:nvSpPr>
      <dsp:spPr>
        <a:xfrm rot="5340040">
          <a:off x="480203" y="1380643"/>
          <a:ext cx="1885917" cy="15009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26C81A-219B-4699-B733-9A6F4CB99800}">
      <dsp:nvSpPr>
        <dsp:cNvPr id="0" name=""/>
        <dsp:cNvSpPr/>
      </dsp:nvSpPr>
      <dsp:spPr>
        <a:xfrm>
          <a:off x="224585" y="0"/>
          <a:ext cx="3349637" cy="15376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умови для зміцнення здоров’я дітей та гармонійного розвитку</a:t>
          </a:r>
          <a:endParaRPr lang="ru-RU" sz="2000" b="0" kern="12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>
        <a:off x="269622" y="45037"/>
        <a:ext cx="3259563" cy="1447607"/>
      </dsp:txXfrm>
    </dsp:sp>
    <dsp:sp modelId="{D76062EC-C15C-4248-AB8D-5D45C96D6CB7}">
      <dsp:nvSpPr>
        <dsp:cNvPr id="0" name=""/>
        <dsp:cNvSpPr/>
      </dsp:nvSpPr>
      <dsp:spPr>
        <a:xfrm rot="5705243">
          <a:off x="340089" y="3337738"/>
          <a:ext cx="2029294" cy="15009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1B4E89-2D3B-48E0-997D-783E5DD6CA2A}">
      <dsp:nvSpPr>
        <dsp:cNvPr id="0" name=""/>
        <dsp:cNvSpPr/>
      </dsp:nvSpPr>
      <dsp:spPr>
        <a:xfrm>
          <a:off x="267680" y="1939510"/>
          <a:ext cx="3349637" cy="14299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урахування вікових, психологічних і фізіологічних особливостей дитини</a:t>
          </a:r>
          <a:endParaRPr lang="ru-RU" sz="2000" kern="12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>
        <a:off x="309561" y="1981391"/>
        <a:ext cx="3265875" cy="1346159"/>
      </dsp:txXfrm>
    </dsp:sp>
    <dsp:sp modelId="{5D18F1FA-A172-4E38-88B5-53533A9C5BB5}">
      <dsp:nvSpPr>
        <dsp:cNvPr id="0" name=""/>
        <dsp:cNvSpPr/>
      </dsp:nvSpPr>
      <dsp:spPr>
        <a:xfrm rot="21554117">
          <a:off x="1269945" y="4324620"/>
          <a:ext cx="4180645" cy="15009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A6E81A-E322-447B-8BD9-47B29FA22B98}">
      <dsp:nvSpPr>
        <dsp:cNvPr id="0" name=""/>
        <dsp:cNvSpPr/>
      </dsp:nvSpPr>
      <dsp:spPr>
        <a:xfrm>
          <a:off x="0" y="3869881"/>
          <a:ext cx="3525103" cy="16273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корекція порушень соматичного здоров’я з використанням комплексу оздоровчих і медичних заходів</a:t>
          </a:r>
          <a:endParaRPr lang="ru-RU" sz="2000" kern="12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>
        <a:off x="47662" y="3917543"/>
        <a:ext cx="3429779" cy="1531976"/>
      </dsp:txXfrm>
    </dsp:sp>
    <dsp:sp modelId="{BA536073-50E3-40B4-A61A-2CCE675EC3EA}">
      <dsp:nvSpPr>
        <dsp:cNvPr id="0" name=""/>
        <dsp:cNvSpPr/>
      </dsp:nvSpPr>
      <dsp:spPr>
        <a:xfrm rot="16127071">
          <a:off x="4464533" y="3322351"/>
          <a:ext cx="1941955" cy="15009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007FBC-F95C-4C67-B7D1-403784201710}">
      <dsp:nvSpPr>
        <dsp:cNvPr id="0" name=""/>
        <dsp:cNvSpPr/>
      </dsp:nvSpPr>
      <dsp:spPr>
        <a:xfrm>
          <a:off x="4081131" y="3916311"/>
          <a:ext cx="3745531" cy="14228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медико-психолого-педагогічний моніторинг стану здоров’я, фізичного і психічного розвитку дітей</a:t>
          </a:r>
          <a:endParaRPr lang="ru-RU" sz="2000" kern="12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>
        <a:off x="4122805" y="3957985"/>
        <a:ext cx="3662183" cy="1339498"/>
      </dsp:txXfrm>
    </dsp:sp>
    <dsp:sp modelId="{425295FD-B54E-4044-906F-908342ABEB6C}">
      <dsp:nvSpPr>
        <dsp:cNvPr id="0" name=""/>
        <dsp:cNvSpPr/>
      </dsp:nvSpPr>
      <dsp:spPr>
        <a:xfrm rot="15928625">
          <a:off x="4530535" y="1527134"/>
          <a:ext cx="1639472" cy="15009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971690-BC53-49EB-9201-B560EA6C9808}">
      <dsp:nvSpPr>
        <dsp:cNvPr id="0" name=""/>
        <dsp:cNvSpPr/>
      </dsp:nvSpPr>
      <dsp:spPr>
        <a:xfrm>
          <a:off x="4149601" y="1962566"/>
          <a:ext cx="3526203" cy="14328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ефективне функціонування психологічної служби у наданні допомоги педагогам, </a:t>
          </a:r>
          <a:r>
            <a:rPr lang="uk-UA" sz="2000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дошкільникам, </a:t>
          </a:r>
          <a:r>
            <a:rPr lang="uk-UA" sz="2000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батькам</a:t>
          </a:r>
          <a:endParaRPr lang="ru-RU" sz="2000" kern="12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>
        <a:off x="4191566" y="2004531"/>
        <a:ext cx="3442273" cy="1348872"/>
      </dsp:txXfrm>
    </dsp:sp>
    <dsp:sp modelId="{CAE55C95-AFC6-4576-9775-40F416267868}">
      <dsp:nvSpPr>
        <dsp:cNvPr id="0" name=""/>
        <dsp:cNvSpPr/>
      </dsp:nvSpPr>
      <dsp:spPr>
        <a:xfrm rot="291554">
          <a:off x="5283461" y="882630"/>
          <a:ext cx="4157947" cy="15009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7C404D-BFCF-4CE9-97CB-2DF61F63F079}">
      <dsp:nvSpPr>
        <dsp:cNvPr id="0" name=""/>
        <dsp:cNvSpPr/>
      </dsp:nvSpPr>
      <dsp:spPr>
        <a:xfrm>
          <a:off x="4042247" y="362673"/>
          <a:ext cx="3482341" cy="1349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контроль за дотриманням санітарно-гігієнічних норм організації навчально-виховного процесу</a:t>
          </a:r>
          <a:endParaRPr lang="ru-RU" sz="2000" kern="12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>
        <a:off x="4081779" y="402205"/>
        <a:ext cx="3403277" cy="1270664"/>
      </dsp:txXfrm>
    </dsp:sp>
    <dsp:sp modelId="{DD2E2A43-35E9-497A-8AA6-B0DC7B75B93E}">
      <dsp:nvSpPr>
        <dsp:cNvPr id="0" name=""/>
        <dsp:cNvSpPr/>
      </dsp:nvSpPr>
      <dsp:spPr>
        <a:xfrm>
          <a:off x="8220889" y="777105"/>
          <a:ext cx="3432125" cy="12252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організація збалансованого харчування дітей</a:t>
          </a:r>
          <a:endParaRPr lang="ru-RU" sz="2000" kern="12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>
        <a:off x="8256776" y="812992"/>
        <a:ext cx="3360351" cy="11535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8681B3-5F8D-4F66-A166-E0B358D3FFA2}">
      <dsp:nvSpPr>
        <dsp:cNvPr id="0" name=""/>
        <dsp:cNvSpPr/>
      </dsp:nvSpPr>
      <dsp:spPr>
        <a:xfrm>
          <a:off x="-5513204" y="-844100"/>
          <a:ext cx="6564365" cy="6564365"/>
        </a:xfrm>
        <a:prstGeom prst="blockArc">
          <a:avLst>
            <a:gd name="adj1" fmla="val 18900000"/>
            <a:gd name="adj2" fmla="val 2700000"/>
            <a:gd name="adj3" fmla="val 329"/>
          </a:avLst>
        </a:pr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439B5B-C0BA-4B64-911D-960A983F3C7B}">
      <dsp:nvSpPr>
        <dsp:cNvPr id="0" name=""/>
        <dsp:cNvSpPr/>
      </dsp:nvSpPr>
      <dsp:spPr>
        <a:xfrm>
          <a:off x="459587" y="304662"/>
          <a:ext cx="9850837" cy="60971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3962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Психофізіологічний</a:t>
          </a:r>
          <a:endParaRPr lang="ru-RU" sz="3200" b="0" kern="1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>
        <a:off x="459587" y="304662"/>
        <a:ext cx="9850837" cy="609715"/>
      </dsp:txXfrm>
    </dsp:sp>
    <dsp:sp modelId="{CFF99282-78C6-4D00-A67A-84A1A10F9967}">
      <dsp:nvSpPr>
        <dsp:cNvPr id="0" name=""/>
        <dsp:cNvSpPr/>
      </dsp:nvSpPr>
      <dsp:spPr>
        <a:xfrm>
          <a:off x="78514" y="228448"/>
          <a:ext cx="762144" cy="762144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9143CE-2B5B-43B4-B13B-0DC951AD0663}">
      <dsp:nvSpPr>
        <dsp:cNvPr id="0" name=""/>
        <dsp:cNvSpPr/>
      </dsp:nvSpPr>
      <dsp:spPr>
        <a:xfrm>
          <a:off x="896491" y="1218943"/>
          <a:ext cx="9413933" cy="609715"/>
        </a:xfrm>
        <a:prstGeom prst="rect">
          <a:avLst/>
        </a:prstGeom>
        <a:solidFill>
          <a:schemeClr val="accent2">
            <a:hueOff val="-741071"/>
            <a:satOff val="3550"/>
            <a:lumOff val="328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3962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Вольовий</a:t>
          </a:r>
          <a:endParaRPr lang="ru-RU" sz="3200" kern="1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>
        <a:off x="896491" y="1218943"/>
        <a:ext cx="9413933" cy="609715"/>
      </dsp:txXfrm>
    </dsp:sp>
    <dsp:sp modelId="{A77F30D1-BD81-42D9-90BD-C72BEA5B2E8B}">
      <dsp:nvSpPr>
        <dsp:cNvPr id="0" name=""/>
        <dsp:cNvSpPr/>
      </dsp:nvSpPr>
      <dsp:spPr>
        <a:xfrm>
          <a:off x="515419" y="1142729"/>
          <a:ext cx="762144" cy="762144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9050" cap="rnd" cmpd="sng" algn="ctr">
          <a:solidFill>
            <a:schemeClr val="accent2">
              <a:hueOff val="-741071"/>
              <a:satOff val="3550"/>
              <a:lumOff val="32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D0E6CA-B239-4AAB-9E85-312BEF65A504}">
      <dsp:nvSpPr>
        <dsp:cNvPr id="0" name=""/>
        <dsp:cNvSpPr/>
      </dsp:nvSpPr>
      <dsp:spPr>
        <a:xfrm>
          <a:off x="1030586" y="2133224"/>
          <a:ext cx="9279839" cy="609715"/>
        </a:xfrm>
        <a:prstGeom prst="rect">
          <a:avLst/>
        </a:prstGeom>
        <a:solidFill>
          <a:schemeClr val="accent2">
            <a:hueOff val="-1482143"/>
            <a:satOff val="7100"/>
            <a:lumOff val="656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3962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Мотиваційний</a:t>
          </a:r>
          <a:endParaRPr lang="ru-RU" sz="3200" kern="1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>
        <a:off x="1030586" y="2133224"/>
        <a:ext cx="9279839" cy="609715"/>
      </dsp:txXfrm>
    </dsp:sp>
    <dsp:sp modelId="{15FEBE04-30ED-4FB8-A3A4-F6B345A21146}">
      <dsp:nvSpPr>
        <dsp:cNvPr id="0" name=""/>
        <dsp:cNvSpPr/>
      </dsp:nvSpPr>
      <dsp:spPr>
        <a:xfrm>
          <a:off x="649513" y="2057010"/>
          <a:ext cx="762144" cy="762144"/>
        </a:xfrm>
        <a:prstGeom prst="ellipse">
          <a:avLst/>
        </a:prstGeom>
        <a:solidFill>
          <a:srgbClr val="FFFF00"/>
        </a:solidFill>
        <a:ln w="19050" cap="rnd" cmpd="sng" algn="ctr">
          <a:solidFill>
            <a:schemeClr val="accent2">
              <a:hueOff val="-1482143"/>
              <a:satOff val="7100"/>
              <a:lumOff val="6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1B1A7B-7624-454A-87B2-3AFF5C7BABE3}">
      <dsp:nvSpPr>
        <dsp:cNvPr id="0" name=""/>
        <dsp:cNvSpPr/>
      </dsp:nvSpPr>
      <dsp:spPr>
        <a:xfrm>
          <a:off x="896491" y="3047505"/>
          <a:ext cx="9413933" cy="609715"/>
        </a:xfrm>
        <a:prstGeom prst="rect">
          <a:avLst/>
        </a:prstGeom>
        <a:solidFill>
          <a:schemeClr val="accent2">
            <a:hueOff val="-2223214"/>
            <a:satOff val="10650"/>
            <a:lumOff val="985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3962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Емоційний</a:t>
          </a:r>
          <a:endParaRPr lang="ru-RU" sz="3200" kern="1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>
        <a:off x="896491" y="3047505"/>
        <a:ext cx="9413933" cy="609715"/>
      </dsp:txXfrm>
    </dsp:sp>
    <dsp:sp modelId="{60FEE8D9-EE3E-4169-B51F-3CB55DAFF271}">
      <dsp:nvSpPr>
        <dsp:cNvPr id="0" name=""/>
        <dsp:cNvSpPr/>
      </dsp:nvSpPr>
      <dsp:spPr>
        <a:xfrm>
          <a:off x="515419" y="2971291"/>
          <a:ext cx="762144" cy="762144"/>
        </a:xfrm>
        <a:prstGeom prst="ellipse">
          <a:avLst/>
        </a:prstGeom>
        <a:solidFill>
          <a:srgbClr val="FFC000"/>
        </a:solid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9650C7-A482-4977-A48C-735EBDE8B88F}">
      <dsp:nvSpPr>
        <dsp:cNvPr id="0" name=""/>
        <dsp:cNvSpPr/>
      </dsp:nvSpPr>
      <dsp:spPr>
        <a:xfrm>
          <a:off x="459587" y="3961786"/>
          <a:ext cx="9850837" cy="609715"/>
        </a:xfrm>
        <a:prstGeom prst="rect">
          <a:avLst/>
        </a:prstGeom>
        <a:solidFill>
          <a:schemeClr val="accent2">
            <a:hueOff val="-2964286"/>
            <a:satOff val="14200"/>
            <a:lumOff val="1313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3962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Інтелектуальний</a:t>
          </a:r>
          <a:endParaRPr lang="ru-RU" sz="3200" kern="1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>
        <a:off x="459587" y="3961786"/>
        <a:ext cx="9850837" cy="609715"/>
      </dsp:txXfrm>
    </dsp:sp>
    <dsp:sp modelId="{A42F0B3F-CF8D-4C3D-B855-8C850E798ECA}">
      <dsp:nvSpPr>
        <dsp:cNvPr id="0" name=""/>
        <dsp:cNvSpPr/>
      </dsp:nvSpPr>
      <dsp:spPr>
        <a:xfrm>
          <a:off x="78514" y="3885572"/>
          <a:ext cx="762144" cy="762144"/>
        </a:xfrm>
        <a:prstGeom prst="ellipse">
          <a:avLst/>
        </a:prstGeom>
        <a:solidFill>
          <a:srgbClr val="00B050"/>
        </a:solidFill>
        <a:ln w="19050" cap="rnd" cmpd="sng" algn="ctr">
          <a:solidFill>
            <a:schemeClr val="accent2">
              <a:hueOff val="-2964286"/>
              <a:satOff val="14200"/>
              <a:lumOff val="131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05AEDD-0A0D-4A93-AE7E-95E4447C702D}">
      <dsp:nvSpPr>
        <dsp:cNvPr id="0" name=""/>
        <dsp:cNvSpPr/>
      </dsp:nvSpPr>
      <dsp:spPr>
        <a:xfrm>
          <a:off x="5782380" y="581662"/>
          <a:ext cx="5223541" cy="203585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6145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Стресотренируючі люди, які готові до змін, але тільки не до раптових і не до глобальних.</a:t>
          </a:r>
          <a:endParaRPr lang="ru-RU" sz="2400" kern="1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>
        <a:off x="5782380" y="581662"/>
        <a:ext cx="5223541" cy="2035857"/>
      </dsp:txXfrm>
    </dsp:sp>
    <dsp:sp modelId="{66D08D72-1AAC-4583-BFD4-026342C21B42}">
      <dsp:nvSpPr>
        <dsp:cNvPr id="0" name=""/>
        <dsp:cNvSpPr/>
      </dsp:nvSpPr>
      <dsp:spPr>
        <a:xfrm>
          <a:off x="5648826" y="686567"/>
          <a:ext cx="1163831" cy="1745747"/>
        </a:xfrm>
        <a:prstGeom prst="rect">
          <a:avLst/>
        </a:prstGeom>
        <a:solidFill>
          <a:schemeClr val="accent3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BEBD48-9264-449F-AEA9-82AB82D6D947}">
      <dsp:nvSpPr>
        <dsp:cNvPr id="0" name=""/>
        <dsp:cNvSpPr/>
      </dsp:nvSpPr>
      <dsp:spPr>
        <a:xfrm>
          <a:off x="146798" y="490551"/>
          <a:ext cx="5356018" cy="223424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6145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Стресостійкі</a:t>
          </a: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люди, </a:t>
          </a:r>
          <a:r>
            <a:rPr lang="ru-RU" sz="24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які</a:t>
          </a: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</a:t>
          </a:r>
          <a:r>
            <a:rPr lang="ru-RU" sz="24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завжди</a:t>
          </a: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</a:t>
          </a:r>
          <a:r>
            <a:rPr lang="ru-RU" sz="24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готові</a:t>
          </a: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до </a:t>
          </a:r>
          <a:r>
            <a:rPr lang="ru-RU" sz="24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змін</a:t>
          </a: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і з </a:t>
          </a:r>
          <a:r>
            <a:rPr lang="ru-RU" sz="24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легкістю</a:t>
          </a: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</a:t>
          </a:r>
          <a:r>
            <a:rPr lang="ru-RU" sz="24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їх</a:t>
          </a: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</a:t>
          </a:r>
          <a:r>
            <a:rPr lang="ru-RU" sz="24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приймають</a:t>
          </a: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. Вони з </a:t>
          </a:r>
          <a:r>
            <a:rPr lang="ru-RU" sz="24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легкістю</a:t>
          </a: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</a:t>
          </a:r>
          <a:r>
            <a:rPr lang="ru-RU" sz="24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долають</a:t>
          </a: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</a:t>
          </a:r>
          <a:r>
            <a:rPr lang="ru-RU" sz="24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труднощі</a:t>
          </a: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в </a:t>
          </a:r>
          <a:r>
            <a:rPr lang="ru-RU" sz="24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кризових</a:t>
          </a: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</a:t>
          </a:r>
          <a:r>
            <a:rPr lang="ru-RU" sz="24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ситуаціях</a:t>
          </a:r>
          <a:r>
            <a:rPr lang="ru-RU" sz="24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.</a:t>
          </a:r>
          <a:endParaRPr lang="ru-RU" sz="2400" kern="1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>
        <a:off x="146798" y="490551"/>
        <a:ext cx="5356018" cy="2234240"/>
      </dsp:txXfrm>
    </dsp:sp>
    <dsp:sp modelId="{7C4C0AFC-6E94-4C49-B3B2-A9D16760AD33}">
      <dsp:nvSpPr>
        <dsp:cNvPr id="0" name=""/>
        <dsp:cNvSpPr/>
      </dsp:nvSpPr>
      <dsp:spPr>
        <a:xfrm>
          <a:off x="0" y="745498"/>
          <a:ext cx="1163831" cy="1745747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A429C4-B060-4CC5-9A02-981A66AF91EA}">
      <dsp:nvSpPr>
        <dsp:cNvPr id="0" name=""/>
        <dsp:cNvSpPr/>
      </dsp:nvSpPr>
      <dsp:spPr>
        <a:xfrm>
          <a:off x="380154" y="3161750"/>
          <a:ext cx="4923153" cy="19859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6145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noProof="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Стресогальмуючі</a:t>
          </a:r>
          <a:r>
            <a:rPr lang="uk-UA" sz="2400" kern="1200" noProof="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люди, які не стануть змінюватись під дією зовнішніх обставин, вони мають сталі позиції і своє світобачення</a:t>
          </a:r>
          <a:r>
            <a:rPr lang="uk-UA" sz="2000" kern="1200" noProof="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. </a:t>
          </a:r>
          <a:endParaRPr lang="uk-UA" sz="2000" kern="1200" noProof="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>
        <a:off x="380154" y="3161750"/>
        <a:ext cx="4923153" cy="1985945"/>
      </dsp:txXfrm>
    </dsp:sp>
    <dsp:sp modelId="{A4DDC320-6D32-4900-B52B-27383492BDAA}">
      <dsp:nvSpPr>
        <dsp:cNvPr id="0" name=""/>
        <dsp:cNvSpPr/>
      </dsp:nvSpPr>
      <dsp:spPr>
        <a:xfrm>
          <a:off x="184032" y="3243283"/>
          <a:ext cx="1163831" cy="1745747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B1689E-7A92-475A-98AE-4EA497BA984D}">
      <dsp:nvSpPr>
        <dsp:cNvPr id="0" name=""/>
        <dsp:cNvSpPr/>
      </dsp:nvSpPr>
      <dsp:spPr>
        <a:xfrm>
          <a:off x="5639577" y="2989221"/>
          <a:ext cx="5743554" cy="229823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6145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noProof="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Стресонестійкі</a:t>
          </a:r>
          <a:r>
            <a:rPr lang="uk-UA" sz="2400" kern="1200" noProof="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люди, яким важко адаптуватись до змін, їм важко змінювати свою поведінку, установки, погляди. Якщо щось пішло не так, то вони вже знаходяться у стані стресу.</a:t>
          </a:r>
          <a:endParaRPr lang="uk-UA" sz="2400" kern="1200" noProof="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>
        <a:off x="5639577" y="2989221"/>
        <a:ext cx="5743554" cy="2298234"/>
      </dsp:txXfrm>
    </dsp:sp>
    <dsp:sp modelId="{1A23507D-4502-4AA5-925B-75DE17B195E2}">
      <dsp:nvSpPr>
        <dsp:cNvPr id="0" name=""/>
        <dsp:cNvSpPr/>
      </dsp:nvSpPr>
      <dsp:spPr>
        <a:xfrm>
          <a:off x="5447113" y="3292373"/>
          <a:ext cx="1163831" cy="1745747"/>
        </a:xfrm>
        <a:prstGeom prst="rect">
          <a:avLst/>
        </a:prstGeom>
        <a:solidFill>
          <a:schemeClr val="accent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E96894-B0B3-405C-B45C-89D67E17E7FB}">
      <dsp:nvSpPr>
        <dsp:cNvPr id="0" name=""/>
        <dsp:cNvSpPr/>
      </dsp:nvSpPr>
      <dsp:spPr>
        <a:xfrm rot="10800000">
          <a:off x="1600205" y="2710"/>
          <a:ext cx="8260529" cy="145252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524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noProof="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Техніки позитивного мислення, афірмації.</a:t>
          </a:r>
          <a:endParaRPr lang="uk-UA" sz="3200" kern="1200" noProof="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 rot="10800000">
        <a:off x="1963336" y="2710"/>
        <a:ext cx="7897398" cy="1452526"/>
      </dsp:txXfrm>
    </dsp:sp>
    <dsp:sp modelId="{56002997-ACA0-43BD-9FD5-DEEA97509209}">
      <dsp:nvSpPr>
        <dsp:cNvPr id="0" name=""/>
        <dsp:cNvSpPr/>
      </dsp:nvSpPr>
      <dsp:spPr>
        <a:xfrm>
          <a:off x="1063629" y="0"/>
          <a:ext cx="1452526" cy="1452526"/>
        </a:xfrm>
        <a:prstGeom prst="ellipse">
          <a:avLst/>
        </a:prstGeom>
        <a:solidFill>
          <a:schemeClr val="accent3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747EC8-8B9F-4A00-A2C8-A2FBDC6B3AF7}">
      <dsp:nvSpPr>
        <dsp:cNvPr id="0" name=""/>
        <dsp:cNvSpPr/>
      </dsp:nvSpPr>
      <dsp:spPr>
        <a:xfrm rot="10800000">
          <a:off x="114280" y="1888826"/>
          <a:ext cx="10927118" cy="183343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524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Музикотерапія, </a:t>
          </a:r>
          <a:r>
            <a:rPr lang="uk-UA" sz="32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аромотерапія</a:t>
          </a:r>
          <a:r>
            <a:rPr lang="uk-UA" sz="32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, фототерапія,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ізо</a:t>
          </a:r>
          <a:r>
            <a:rPr lang="uk-UA" sz="32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-терапія, кіно-терапія, </a:t>
          </a:r>
          <a:r>
            <a:rPr lang="uk-UA" sz="32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афоризмо</a:t>
          </a:r>
          <a:r>
            <a:rPr lang="uk-UA" sz="32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-терапія і </a:t>
          </a:r>
          <a:r>
            <a:rPr lang="uk-UA" sz="3200" kern="1200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т.п</a:t>
          </a:r>
          <a:r>
            <a:rPr lang="uk-UA" sz="32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.</a:t>
          </a:r>
          <a:endParaRPr lang="ru-RU" sz="3200" kern="1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 rot="10800000">
        <a:off x="572639" y="1888826"/>
        <a:ext cx="10468759" cy="1833436"/>
      </dsp:txXfrm>
    </dsp:sp>
    <dsp:sp modelId="{46B9B29A-F51F-4E96-A315-5D54DACC35CF}">
      <dsp:nvSpPr>
        <dsp:cNvPr id="0" name=""/>
        <dsp:cNvSpPr/>
      </dsp:nvSpPr>
      <dsp:spPr>
        <a:xfrm>
          <a:off x="0" y="1972550"/>
          <a:ext cx="1452526" cy="1452526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EAF8BF-2F98-47AD-8485-A9B8177950C8}">
      <dsp:nvSpPr>
        <dsp:cNvPr id="0" name=""/>
        <dsp:cNvSpPr/>
      </dsp:nvSpPr>
      <dsp:spPr>
        <a:xfrm rot="10800000">
          <a:off x="1123088" y="4155853"/>
          <a:ext cx="8909501" cy="145252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524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200" kern="1200" dirty="0" smtClean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Дихальні вправи, релаксація,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медитація, йога …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anose="02040502050405020303" pitchFamily="18" charset="0"/>
          </a:endParaRPr>
        </a:p>
      </dsp:txBody>
      <dsp:txXfrm rot="10800000">
        <a:off x="1486219" y="4155853"/>
        <a:ext cx="8546370" cy="1452526"/>
      </dsp:txXfrm>
    </dsp:sp>
    <dsp:sp modelId="{AB43FEE8-805A-4728-9B6C-6D59FD55EB51}">
      <dsp:nvSpPr>
        <dsp:cNvPr id="0" name=""/>
        <dsp:cNvSpPr/>
      </dsp:nvSpPr>
      <dsp:spPr>
        <a:xfrm>
          <a:off x="499773" y="4155853"/>
          <a:ext cx="1452526" cy="145252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944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694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61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842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7269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39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360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709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90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97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99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235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564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25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95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329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7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19ED4-CAC2-4E48-82D6-36E6C01C02FE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CA033DE-BCE8-4282-8DFE-0A520FED4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35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8982" y="304800"/>
            <a:ext cx="8534399" cy="1108364"/>
          </a:xfrm>
        </p:spPr>
        <p:txBody>
          <a:bodyPr/>
          <a:lstStyle/>
          <a:p>
            <a:pPr algn="ctr"/>
            <a:r>
              <a:rPr lang="uk-UA" sz="1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/>
            </a:r>
            <a:br>
              <a:rPr lang="uk-UA" sz="1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endParaRPr lang="uk-UA" sz="1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327" y="152400"/>
            <a:ext cx="9684328" cy="4973782"/>
          </a:xfrm>
        </p:spPr>
        <p:txBody>
          <a:bodyPr>
            <a:noAutofit/>
          </a:bodyPr>
          <a:lstStyle/>
          <a:p>
            <a:pPr algn="ctr"/>
            <a:r>
              <a:rPr lang="uk-UA" sz="16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Семінар - практикум </a:t>
            </a:r>
          </a:p>
          <a:p>
            <a:pPr algn="ctr"/>
            <a:endParaRPr lang="uk-UA" sz="16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 algn="ctr"/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Чарівна валіза сучасних здоров’язберігаючих технологій </a:t>
            </a:r>
          </a:p>
          <a:p>
            <a:pPr algn="ctr"/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для практичного використання </a:t>
            </a:r>
          </a:p>
          <a:p>
            <a:pPr algn="ctr"/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у навчально-виховній діяльності</a:t>
            </a:r>
          </a:p>
          <a:p>
            <a:pPr algn="ctr"/>
            <a:endParaRPr lang="ru-RU" sz="3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endParaRPr lang="uk-UA" sz="16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endParaRPr lang="uk-UA" sz="16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endParaRPr lang="uk-UA" sz="16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r>
              <a:rPr lang="uk-UA" sz="1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Підготувала </a:t>
            </a:r>
            <a:r>
              <a:rPr lang="uk-UA" sz="1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практичний психолог </a:t>
            </a:r>
            <a:r>
              <a:rPr lang="uk-UA" sz="1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uk-UA" sz="1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ДНЗ - ЦРД</a:t>
            </a:r>
            <a:endParaRPr lang="uk-UA" sz="16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r>
              <a:rPr lang="uk-UA" sz="160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Коноваленко</a:t>
            </a:r>
            <a:r>
              <a:rPr lang="uk-UA" sz="1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Н.І.</a:t>
            </a:r>
            <a:endParaRPr lang="ru-RU" sz="16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 algn="ctr"/>
            <a:endParaRPr lang="en-US" sz="1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88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670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Умовна типологія людей </a:t>
            </a:r>
            <a:br>
              <a:rPr lang="uk-UA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по </a:t>
            </a:r>
            <a:r>
              <a:rPr lang="uk-UA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стресостійкості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: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9593019"/>
              </p:ext>
            </p:extLst>
          </p:nvPr>
        </p:nvGraphicFramePr>
        <p:xfrm>
          <a:off x="297180" y="1005840"/>
          <a:ext cx="11384280" cy="5852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968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2110" y="1662544"/>
            <a:ext cx="10210649" cy="48754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Шляхи виходу зі стресової ситуації:</a:t>
            </a:r>
          </a:p>
          <a:p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варто змінити своє ставлення до ситуації, постаратися подивитися на виниклі проблеми під новим кутом і, можливо, знайти нові шляхи вирішення;</a:t>
            </a:r>
          </a:p>
          <a:p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друге правило - навчитися керувати фізіологією, а саме - навчитися розслабленню або навпаки концентрації;</a:t>
            </a:r>
          </a:p>
          <a:p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третій крок - вирішити проблему. </a:t>
            </a:r>
            <a:endParaRPr lang="uk-UA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10" y="116035"/>
            <a:ext cx="9824108" cy="154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41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182218" cy="5730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919135"/>
            <a:ext cx="9669780" cy="5814173"/>
          </a:xfrm>
        </p:spPr>
        <p:txBody>
          <a:bodyPr>
            <a:noAutofit/>
          </a:bodyPr>
          <a:lstStyle/>
          <a:p>
            <a:pPr lvl="0">
              <a:spcBef>
                <a:spcPts val="1000"/>
              </a:spcBef>
            </a:pPr>
            <a:r>
              <a:rPr lang="uk-UA" sz="3000" dirty="0" smtClean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- Негайно </a:t>
            </a:r>
            <a: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вийти з позиції «страуса», усвідомити реальну ситуацію, визнати наявність </a:t>
            </a:r>
            <a:r>
              <a:rPr lang="uk-UA" sz="3000" dirty="0" smtClean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стресу;</a:t>
            </a:r>
            <a: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/>
            </a:r>
            <a:b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</a:br>
            <a:r>
              <a:rPr lang="uk-UA" sz="3000" dirty="0" smtClean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- визначити </a:t>
            </a:r>
            <a: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всі позитивні та негативні особливості ситуації;</a:t>
            </a:r>
            <a:b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</a:br>
            <a: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-  </a:t>
            </a:r>
            <a:r>
              <a:rPr lang="uk-UA" sz="3000" dirty="0" smtClean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скласти </a:t>
            </a:r>
            <a: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план поведінки під час стресової ситуації;</a:t>
            </a:r>
            <a:b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</a:br>
            <a: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- </a:t>
            </a:r>
            <a:r>
              <a:rPr lang="uk-UA" sz="3000" dirty="0" smtClean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діяти </a:t>
            </a:r>
            <a: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– реалізувати свої плани та наміри відповідно до обставин. У разі бездіяльності людина стає заручником стресу; </a:t>
            </a:r>
            <a:b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</a:br>
            <a: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- </a:t>
            </a:r>
            <a:r>
              <a:rPr lang="uk-UA" sz="3000" dirty="0" smtClean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обговорити</a:t>
            </a:r>
            <a: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, проговорити конкретну ситуацію з близькою людиною,  врахувати її поради;</a:t>
            </a:r>
            <a:b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</a:br>
            <a: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- </a:t>
            </a:r>
            <a:r>
              <a:rPr lang="uk-UA" sz="3000" dirty="0" smtClean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змінити </a:t>
            </a:r>
            <a: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ставлення до обставин, якщо їх неможливо змінити</a:t>
            </a:r>
            <a:r>
              <a:rPr lang="uk-UA" sz="3000" dirty="0" smtClean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+mn-cs"/>
              </a:rPr>
              <a:t>.</a:t>
            </a:r>
            <a:endParaRPr lang="ru-RU" sz="3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11984182" cy="1122218"/>
          </a:xfrm>
        </p:spPr>
        <p:txBody>
          <a:bodyPr>
            <a:normAutofit/>
          </a:bodyPr>
          <a:lstStyle/>
          <a:p>
            <a:pPr algn="ctr"/>
            <a:r>
              <a:rPr lang="uk-UA" sz="3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Calibri" panose="020F0502020204030204" pitchFamily="34" charset="0"/>
              </a:rPr>
              <a:t>Шляхи </a:t>
            </a:r>
            <a:r>
              <a:rPr lang="uk-UA" sz="3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Calibri" panose="020F0502020204030204" pitchFamily="34" charset="0"/>
              </a:rPr>
              <a:t>виходу зі стресової ситуації </a:t>
            </a:r>
            <a:r>
              <a:rPr lang="uk-UA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за </a:t>
            </a:r>
            <a:r>
              <a:rPr lang="ru-RU" sz="2400" i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Миколою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ru-RU" sz="2400" i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Корольчуком</a:t>
            </a: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)</a:t>
            </a:r>
            <a:endParaRPr lang="ru-RU" sz="2800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66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255" y="221672"/>
            <a:ext cx="8345748" cy="1205346"/>
          </a:xfrm>
        </p:spPr>
        <p:txBody>
          <a:bodyPr/>
          <a:lstStyle/>
          <a:p>
            <a:r>
              <a:rPr lang="uk-UA" sz="3200" b="1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Принципи позитивного мислення: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799" y="1025237"/>
            <a:ext cx="9809020" cy="5403272"/>
          </a:xfrm>
        </p:spPr>
        <p:txBody>
          <a:bodyPr>
            <a:normAutofit/>
          </a:bodyPr>
          <a:lstStyle/>
          <a:p>
            <a:pPr marL="285750" lvl="0" indent="-285750" algn="just">
              <a:spcBef>
                <a:spcPts val="0"/>
              </a:spcBef>
              <a:buClr>
                <a:srgbClr val="90C226"/>
              </a:buClr>
              <a:buFont typeface="Wingdings" panose="05000000000000000000" pitchFamily="2" charset="2"/>
              <a:buChar char="Ø"/>
            </a:pPr>
            <a: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виявити негативні думки та переконання, що спричиняють страждання та  душевний дискомфорт;</a:t>
            </a:r>
          </a:p>
          <a:p>
            <a:pPr marL="285750" lvl="0" indent="-285750" algn="just">
              <a:spcBef>
                <a:spcPts val="0"/>
              </a:spcBef>
              <a:buClr>
                <a:srgbClr val="90C226"/>
              </a:buClr>
              <a:buFont typeface="Wingdings" panose="05000000000000000000" pitchFamily="2" charset="2"/>
              <a:buChar char="Ø"/>
            </a:pPr>
            <a: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самоаналіз внутрішнього діалогу, усунути всі деструктивні </a:t>
            </a:r>
            <a:r>
              <a:rPr lang="uk-UA" sz="3000" dirty="0" err="1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мовні</a:t>
            </a:r>
            <a: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звороти, звернення до себе, в яких є самозвинувачення, самоприниження, відсутність віри та надії на успіх;</a:t>
            </a:r>
          </a:p>
          <a:p>
            <a:pPr marL="285750" lvl="0" indent="-285750" algn="just">
              <a:spcBef>
                <a:spcPts val="0"/>
              </a:spcBef>
              <a:buClr>
                <a:srgbClr val="90C226"/>
              </a:buClr>
              <a:buFont typeface="Wingdings" panose="05000000000000000000" pitchFamily="2" charset="2"/>
              <a:buChar char="Ø"/>
            </a:pPr>
            <a:r>
              <a:rPr lang="uk-UA" sz="3000" dirty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замінити деструктивні думки на позитивні, що сприяють мобілізації внутрішніх психологічних ресурсів, закріплюють упевненість у власних силах</a:t>
            </a:r>
            <a:r>
              <a:rPr lang="uk-UA" sz="3000" dirty="0" smtClean="0">
                <a:solidFill>
                  <a:srgbClr val="54A02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000" dirty="0">
              <a:solidFill>
                <a:srgbClr val="54A02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96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4545733"/>
              </p:ext>
            </p:extLst>
          </p:nvPr>
        </p:nvGraphicFramePr>
        <p:xfrm>
          <a:off x="411480" y="623456"/>
          <a:ext cx="11155679" cy="5611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644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4089"/>
            <a:ext cx="12191999" cy="693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76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71900" y="1205345"/>
            <a:ext cx="7429500" cy="5401195"/>
          </a:xfrm>
        </p:spPr>
        <p:txBody>
          <a:bodyPr>
            <a:noAutofit/>
          </a:bodyPr>
          <a:lstStyle/>
          <a:p>
            <a:pPr algn="r"/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Здоров’язберігаючі технології – це технології, які об’єднують в собі всі напрями діяльності </a:t>
            </a:r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дошкільного закладу </a:t>
            </a:r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щодо формування, збереження та зміцнення здоров’я дітей.</a:t>
            </a:r>
            <a:endParaRPr lang="uk-UA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90" y="1440874"/>
            <a:ext cx="3580130" cy="382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" y="320040"/>
            <a:ext cx="10698480" cy="1051560"/>
          </a:xfrm>
        </p:spPr>
        <p:txBody>
          <a:bodyPr>
            <a:noAutofit/>
          </a:bodyPr>
          <a:lstStyle/>
          <a:p>
            <a:pPr algn="ctr"/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Класифікація технологій:</a:t>
            </a:r>
            <a:endParaRPr lang="en-US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49775406"/>
              </p:ext>
            </p:extLst>
          </p:nvPr>
        </p:nvGraphicFramePr>
        <p:xfrm>
          <a:off x="640080" y="1371600"/>
          <a:ext cx="9349740" cy="46551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49740">
                  <a:extLst>
                    <a:ext uri="{9D8B030D-6E8A-4147-A177-3AD203B41FA5}">
                      <a16:colId xmlns:a16="http://schemas.microsoft.com/office/drawing/2014/main" val="512189179"/>
                    </a:ext>
                  </a:extLst>
                </a:gridCol>
              </a:tblGrid>
              <a:tr h="58464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b="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904021"/>
                  </a:ext>
                </a:extLst>
              </a:tr>
              <a:tr h="99556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32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«Здоров’язберігаючі технології»</a:t>
                      </a:r>
                      <a:endParaRPr lang="en-US" sz="3200" b="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298233"/>
                  </a:ext>
                </a:extLst>
              </a:tr>
              <a:tr h="99556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32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«Оздоровчі технології» </a:t>
                      </a:r>
                      <a:endParaRPr lang="en-US" sz="3200" b="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7158791"/>
                  </a:ext>
                </a:extLst>
              </a:tr>
              <a:tr h="99556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32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«Технології навчання здоров’ю»</a:t>
                      </a:r>
                      <a:endParaRPr lang="en-US" sz="3200" b="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476294"/>
                  </a:ext>
                </a:extLst>
              </a:tr>
              <a:tr h="108380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32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«Виховання культури здоров’я» </a:t>
                      </a:r>
                      <a:endParaRPr lang="en-US" sz="3200" b="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8306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57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" y="182880"/>
            <a:ext cx="11361420" cy="822960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Реалізація здоров'язберігаючих технологій</a:t>
            </a:r>
            <a:endParaRPr lang="en-US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28273705"/>
              </p:ext>
            </p:extLst>
          </p:nvPr>
        </p:nvGraphicFramePr>
        <p:xfrm>
          <a:off x="205740" y="1005840"/>
          <a:ext cx="11818620" cy="566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390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490" y="235527"/>
            <a:ext cx="10030691" cy="259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Життєстійкість</a:t>
            </a: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/</a:t>
            </a:r>
            <a:r>
              <a:rPr lang="ru-RU" sz="3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стресостійкість</a:t>
            </a: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ru-RU" sz="3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особистост</a:t>
            </a:r>
            <a:r>
              <a:rPr lang="uk-UA" sz="3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і, </a:t>
            </a:r>
            <a:br>
              <a:rPr lang="uk-UA" sz="3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uk-UA" sz="3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як напрям діяльності практичного психолога у забезпеченні здоров'язберігаючих технологій.</a:t>
            </a:r>
            <a:endParaRPr lang="ru-RU" sz="3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46618" y="4197928"/>
            <a:ext cx="5985164" cy="1843434"/>
          </a:xfrm>
        </p:spPr>
        <p:txBody>
          <a:bodyPr>
            <a:normAutofit/>
          </a:bodyPr>
          <a:lstStyle/>
          <a:p>
            <a:pPr algn="r"/>
            <a:r>
              <a:rPr lang="uk-UA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Людина страждає не стільки від того, </a:t>
            </a:r>
          </a:p>
          <a:p>
            <a:pPr algn="r"/>
            <a:r>
              <a:rPr lang="uk-UA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що відбувається, скільки від того, </a:t>
            </a:r>
          </a:p>
          <a:p>
            <a:pPr algn="r"/>
            <a:r>
              <a:rPr lang="uk-UA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як вона оцінює те, що відбувається.</a:t>
            </a:r>
          </a:p>
          <a:p>
            <a:pPr algn="r"/>
            <a:r>
              <a:rPr lang="uk-UA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Мішель де Монтень</a:t>
            </a:r>
          </a:p>
          <a:p>
            <a:pPr algn="r"/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9474"/>
            <a:ext cx="5735782" cy="341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30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766" y="775972"/>
            <a:ext cx="9045402" cy="3664840"/>
          </a:xfrm>
        </p:spPr>
        <p:txBody>
          <a:bodyPr>
            <a:normAutofit fontScale="90000"/>
          </a:bodyPr>
          <a:lstStyle/>
          <a:p>
            <a:r>
              <a:rPr lang="uk-UA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Життєстійкість </a:t>
            </a:r>
            <a:r>
              <a:rPr lang="uk-UA" sz="4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– це поняття, </a:t>
            </a:r>
            <a:br>
              <a:rPr lang="uk-UA" sz="4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uk-UA" sz="4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яке характеризує здатність людини витримувати всі складності життя та </a:t>
            </a:r>
            <a:br>
              <a:rPr lang="uk-UA" sz="4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uk-UA" sz="4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успішно  протистояти життєвим проблемам та труднощам.  </a:t>
            </a:r>
            <a:br>
              <a:rPr lang="uk-UA" sz="4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endParaRPr lang="ru-RU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753" y="2608392"/>
            <a:ext cx="3038331" cy="405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916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" y="0"/>
            <a:ext cx="7338059" cy="3954780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Головна функція життєстійкості </a:t>
            </a:r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полягає у можливості будувати ефективну  соціальну взаємодію та знаходити оптимальні шляхи саморозвитку </a:t>
            </a:r>
            <a:b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та </a:t>
            </a:r>
            <a:r>
              <a:rPr lang="uk-UA" sz="32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самоздійснення</a:t>
            </a:r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особистості у складних життєвих обставинах. </a:t>
            </a:r>
            <a:endParaRPr lang="uk-UA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302" y="3154680"/>
            <a:ext cx="5321756" cy="354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31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4439" y="0"/>
            <a:ext cx="8961121" cy="3291840"/>
          </a:xfrm>
        </p:spPr>
        <p:txBody>
          <a:bodyPr>
            <a:noAutofit/>
          </a:bodyPr>
          <a:lstStyle/>
          <a:p>
            <a:pPr algn="ctr"/>
            <a:r>
              <a:rPr lang="uk-UA" sz="36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Стресостійкість</a:t>
            </a:r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– </a:t>
            </a:r>
            <a:r>
              <a:rPr lang="uk-UA" sz="36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це визначена сукупність особистих якостей, що дозволяють переносити стресові ситуації без неприємних наслідків для особистої діяльності індивіда і оточення. </a:t>
            </a:r>
            <a:endParaRPr lang="uk-UA" sz="36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6760"/>
            <a:ext cx="5356860" cy="357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05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914" y="182880"/>
            <a:ext cx="8596668" cy="800100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Компоненти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стресостійкост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і: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4675379"/>
              </p:ext>
            </p:extLst>
          </p:nvPr>
        </p:nvGraphicFramePr>
        <p:xfrm>
          <a:off x="411480" y="1165860"/>
          <a:ext cx="10378439" cy="4876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977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383</TotalTime>
  <Words>482</Words>
  <Application>Microsoft Office PowerPoint</Application>
  <PresentationFormat>Широкоэкранный</PresentationFormat>
  <Paragraphs>61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Georgia</vt:lpstr>
      <vt:lpstr>Times New Roman</vt:lpstr>
      <vt:lpstr>Trebuchet MS</vt:lpstr>
      <vt:lpstr>Wingdings</vt:lpstr>
      <vt:lpstr>Wingdings 3</vt:lpstr>
      <vt:lpstr>Аспект</vt:lpstr>
      <vt:lpstr> </vt:lpstr>
      <vt:lpstr>Презентация PowerPoint</vt:lpstr>
      <vt:lpstr>Класифікація технологій:</vt:lpstr>
      <vt:lpstr>Реалізація здоров'язберігаючих технологій</vt:lpstr>
      <vt:lpstr>Життєстійкість/стресостійкість особистості,  як напрям діяльності практичного психолога у забезпеченні здоров'язберігаючих технологій.</vt:lpstr>
      <vt:lpstr>Життєстійкість – це поняття,  яке характеризує здатність людини витримувати всі складності життя та  успішно  протистояти життєвим проблемам та труднощам.     </vt:lpstr>
      <vt:lpstr>Головна функція життєстійкості полягає у можливості будувати ефективну  соціальну взаємодію та знаходити оптимальні шляхи саморозвитку  та самоздійснення особистості у складних життєвих обставинах. </vt:lpstr>
      <vt:lpstr>Стресостійкість – це визначена сукупність особистих якостей, що дозволяють переносити стресові ситуації без неприємних наслідків для особистої діяльності індивіда і оточення. </vt:lpstr>
      <vt:lpstr>Компоненти стресостійкості:</vt:lpstr>
      <vt:lpstr>Умовна типологія людей  по стресостійкості:</vt:lpstr>
      <vt:lpstr>Презентация PowerPoint</vt:lpstr>
      <vt:lpstr>- Негайно вийти з позиції «страуса», усвідомити реальну ситуацію, визнати наявність стресу; - визначити всі позитивні та негативні особливості ситуації; -  скласти план поведінки під час стресової ситуації; - діяти – реалізувати свої плани та наміри відповідно до обставин. У разі бездіяльності людина стає заручником стресу;  - обговорити, проговорити конкретну ситуацію з близькою людиною,  врахувати її поради; - змінити ставлення до обставин, якщо їх неможливо змінити.</vt:lpstr>
      <vt:lpstr>Принципи позитивного мислення: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Управління освіти і науки Білоцерківської міської ради Центр практичної психології, соціальної та виховної роботи Білоцерківське навчально-виховне об’єднання  «Загальноосвітня школа І-ІІІ ступенів № 15 – дитячо-юнацький спортивно-оздоровчий клуб»  </dc:title>
  <dc:creator>ASUS</dc:creator>
  <cp:lastModifiedBy>User</cp:lastModifiedBy>
  <cp:revision>46</cp:revision>
  <dcterms:created xsi:type="dcterms:W3CDTF">2018-04-04T18:29:49Z</dcterms:created>
  <dcterms:modified xsi:type="dcterms:W3CDTF">2019-04-12T12:34:12Z</dcterms:modified>
</cp:coreProperties>
</file>