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56" r:id="rId4"/>
    <p:sldId id="257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-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39752" y="764704"/>
            <a:ext cx="6804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</a:t>
            </a:r>
          </a:p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учреждение « Центр развития ребёнка детский сад № 10»   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Лучегорск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Пожарский район  Приморского края   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2276872"/>
            <a:ext cx="30155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«Полет в космос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661248"/>
            <a:ext cx="455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Вялкова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Н.А. 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Тронько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708920"/>
            <a:ext cx="3238500" cy="3810000"/>
          </a:xfrm>
          <a:prstGeom prst="rect">
            <a:avLst/>
          </a:prstGeom>
          <a:noFill/>
        </p:spPr>
      </p:pic>
      <p:sp>
        <p:nvSpPr>
          <p:cNvPr id="1031" name="AutoShape 7" descr="ÐÐ°ÑÑÐ¸Ð½ÐºÐ¸ Ð¿Ð¾ Ð·Ð°Ð¿ÑÐ¾ÑÑ Ð½Ð° Ð¿ÑÐ¾Ð·ÑÐ°ÑÐ½Ð¾Ð¼ ÑÐ¾Ð½Ðµ ÐºÐ°ÑÑÐ¸Ð½ÐºÐ¸  ÐºÐ¾ÑÐ¼Ð¾Ð½Ð°Ð²Ñ Ð² ÐºÐ¾ÑÐ¼Ð¾Ñ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ÐÐ°ÑÑÐ¸Ð½ÐºÐ¸ Ð¿Ð¾ Ð·Ð°Ð¿ÑÐ¾ÑÑ Ð½Ð° Ð¿ÑÐ¾Ð·ÑÐ°ÑÐ½Ð¾Ð¼ ÑÐ¾Ð½Ðµ ÐºÐ°ÑÑÐ¸Ð½ÐºÐ¸  ÐºÐ¾ÑÐ¼Ð¾Ð½Ð°Ð²Ñ Ð² ÐºÐ¾ÑÐ¼Ð¾Ñ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3b8a2baa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2" y="2276872"/>
            <a:ext cx="5040560" cy="37804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692696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у детей раннего возраста представлений о космосе.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-Дать детям знания об освоении человеком космического пространства. ----Познакомить с первым лётчиком-космонавтом Ю.А. Гагариным.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-Обогащать детский лексикон.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-Развивать мышление, интерес к познанию.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-Воспитывать интерес к неизведанному.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-Воспитывать чувство гордости за свою Родину.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-Привлечь родителей к совместной деятельности, к празднованию Дня космонавтики.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Ð®ÑÐ¸Ð¹ ÐÐ°Ð³Ð°ÑÐ¸Ð½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933056"/>
            <a:ext cx="3024336" cy="2274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842493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 к Космосу пробуждается у человека весьма рано, буквально с первых шагов. Загадки Вселенной будоражат воображение всегда, с раннего детства до старости. Солнце, Луна, звезды – это одновременно так близко, и в то же время так далеко. Вспомните свое детство, как интересно было смотреть в ночное небо. Как поддержать интерес ребенка к неизведанному? С помощью каких методов можно заинтересовать ребенка, помочь ему узнавать новую, интересную информацию про космос?  Дети усвоят сложный материал через совместный поиск решения проблемы, тем самым, делая познавательный процесс интересным и мотивационным. В основе данной работы лежит стремление к открытиям, любознательность, потребность в умственных впечатлениях, и наша задача удовлетворить потребности детей, что в свою очередь приведёт к интеллектуальному, эмоциональному развитию. Все это  направлено на развитие кругозора детей, формирование у них познавательной активности, воспитание патриотических чувств (гордость за российских космонавтов – первооткрывателей космоса), нравственных ценностей (добрых, дружественных отношений и т.д.).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90405-1012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32656"/>
            <a:ext cx="4392488" cy="585665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80112" y="1484784"/>
            <a:ext cx="3563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космосе так здорово!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Острые ракеты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огромной скорости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Мчат нас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там и тут!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P90405-1014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1"/>
            <a:ext cx="4464496" cy="595266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32040" y="1484784"/>
            <a:ext cx="3923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Денёк особый к нам пришёл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космонавтов праздник!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  этом знает хорошо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Тихоня и проказник!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P90417-084714.jpg"/>
          <p:cNvPicPr>
            <a:picLocks noChangeAspect="1"/>
          </p:cNvPicPr>
          <p:nvPr/>
        </p:nvPicPr>
        <p:blipFill>
          <a:blip r:embed="rId3" cstate="print"/>
          <a:srcRect l="5901" t="32150"/>
          <a:stretch>
            <a:fillRect/>
          </a:stretch>
        </p:blipFill>
        <p:spPr>
          <a:xfrm>
            <a:off x="395536" y="404664"/>
            <a:ext cx="7323534" cy="39604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07704" y="450912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Стартуют в космос корабли –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 за мечтою дерзновенной!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здорово, что мы смогли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просторы вырваться Вселенной!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90417-084935.jpg"/>
          <p:cNvPicPr>
            <a:picLocks noChangeAspect="1"/>
          </p:cNvPicPr>
          <p:nvPr/>
        </p:nvPicPr>
        <p:blipFill>
          <a:blip r:embed="rId3" cstate="print"/>
          <a:srcRect l="2751" t="26900"/>
          <a:stretch>
            <a:fillRect/>
          </a:stretch>
        </p:blipFill>
        <p:spPr>
          <a:xfrm>
            <a:off x="323528" y="476672"/>
            <a:ext cx="6696744" cy="37753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46531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Звёздный Путь проложим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Вдоль Млечных берегов,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Открыв земным прохожим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Созвездия миров.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692696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получили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представление о профессии космонавта.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планетах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Земля, о Луне и Солнце.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ополнили словарный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запас новыми словами космос, космонавт, Земля, ракета, космический корабль, звезда, скафандр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AutoShape 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md_0e6ea40e32c221a057d2d58a5bb531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2276872"/>
            <a:ext cx="4344144" cy="4344144"/>
          </a:xfrm>
          <a:prstGeom prst="rect">
            <a:avLst/>
          </a:prstGeom>
        </p:spPr>
      </p:pic>
      <p:pic>
        <p:nvPicPr>
          <p:cNvPr id="7" name="Рисунок 6" descr="depositphotos_9936543-stock-photo-earth-model-from-space-north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2060848"/>
            <a:ext cx="1916832" cy="19168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193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2019-04-18T02:41:07Z</dcterms:created>
  <dcterms:modified xsi:type="dcterms:W3CDTF">2019-04-18T04:48:57Z</dcterms:modified>
</cp:coreProperties>
</file>