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6" r:id="rId4"/>
    <p:sldId id="261" r:id="rId5"/>
    <p:sldId id="257" r:id="rId6"/>
    <p:sldId id="262" r:id="rId7"/>
    <p:sldId id="263" r:id="rId8"/>
    <p:sldId id="264" r:id="rId9"/>
    <p:sldId id="265" r:id="rId10"/>
    <p:sldId id="266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FFD0-2D07-458E-B770-79D29E91BB9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76BF-45D4-43A6-B6D5-6F611BAC5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FFD0-2D07-458E-B770-79D29E91BB9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76BF-45D4-43A6-B6D5-6F611BAC5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FFD0-2D07-458E-B770-79D29E91BB9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76BF-45D4-43A6-B6D5-6F611BAC5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FFD0-2D07-458E-B770-79D29E91BB9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76BF-45D4-43A6-B6D5-6F611BAC5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FFD0-2D07-458E-B770-79D29E91BB9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76BF-45D4-43A6-B6D5-6F611BAC5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FFD0-2D07-458E-B770-79D29E91BB9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76BF-45D4-43A6-B6D5-6F611BAC5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FFD0-2D07-458E-B770-79D29E91BB9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76BF-45D4-43A6-B6D5-6F611BAC5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FFD0-2D07-458E-B770-79D29E91BB9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76BF-45D4-43A6-B6D5-6F611BAC5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FFD0-2D07-458E-B770-79D29E91BB9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76BF-45D4-43A6-B6D5-6F611BAC5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FFD0-2D07-458E-B770-79D29E91BB9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76BF-45D4-43A6-B6D5-6F611BAC5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FFD0-2D07-458E-B770-79D29E91BB9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76BF-45D4-43A6-B6D5-6F611BAC5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6FFD0-2D07-458E-B770-79D29E91BB99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376BF-45D4-43A6-B6D5-6F611BAC5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4.infourok.ru/uploads/ex/0067/0010f056-3647da30/img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476672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Муниципальное бюджетное дошкольное образовательное учреждение «Центр развития ребёнка детский сад № 10  </a:t>
            </a:r>
            <a:r>
              <a:rPr lang="en-US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“</a:t>
            </a: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Сказка</a:t>
            </a:r>
            <a:r>
              <a:rPr lang="en-US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”</a:t>
            </a: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5445224"/>
            <a:ext cx="3600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/>
              <a:t>Воспитатели</a:t>
            </a:r>
            <a:r>
              <a:rPr lang="ru-RU" sz="1600" b="1" dirty="0" smtClean="0">
                <a:solidFill>
                  <a:srgbClr val="002060"/>
                </a:solidFill>
              </a:rPr>
              <a:t>: </a:t>
            </a:r>
            <a:r>
              <a:rPr lang="ru-RU" sz="1600" b="1" dirty="0" err="1" smtClean="0"/>
              <a:t>Кретова</a:t>
            </a:r>
            <a:r>
              <a:rPr lang="ru-RU" sz="1600" b="1" dirty="0" smtClean="0"/>
              <a:t> М.С. </a:t>
            </a:r>
          </a:p>
          <a:p>
            <a:pPr algn="r"/>
            <a:r>
              <a:rPr lang="ru-RU" sz="1600" b="1" dirty="0" err="1" smtClean="0"/>
              <a:t>Шерстобитова</a:t>
            </a:r>
            <a:r>
              <a:rPr lang="ru-RU" sz="1600" b="1" dirty="0" smtClean="0"/>
              <a:t> Л.В</a:t>
            </a:r>
            <a:endParaRPr lang="ru-RU" sz="1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2060848"/>
            <a:ext cx="7128792" cy="1440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40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Утренник в старшей </a:t>
            </a:r>
            <a:r>
              <a:rPr lang="en-US" sz="4400" b="1" dirty="0" smtClean="0">
                <a:solidFill>
                  <a:srgbClr val="FF0000"/>
                </a:solidFill>
                <a:latin typeface="Monotype Corsiva" pitchFamily="66" charset="0"/>
              </a:rPr>
              <a:t>“</a:t>
            </a: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Б</a:t>
            </a:r>
            <a:r>
              <a:rPr lang="en-US" sz="4400" b="1" dirty="0" smtClean="0">
                <a:solidFill>
                  <a:srgbClr val="FF0000"/>
                </a:solidFill>
                <a:latin typeface="Monotype Corsiva" pitchFamily="66" charset="0"/>
              </a:rPr>
              <a:t>”</a:t>
            </a: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 группе:</a:t>
            </a:r>
          </a:p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Monotype Corsiva" pitchFamily="66" charset="0"/>
              </a:rPr>
              <a:t>“ 9 </a:t>
            </a: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мая – праздник Победы</a:t>
            </a:r>
            <a:r>
              <a:rPr lang="en-US" sz="4400" b="1" dirty="0" smtClean="0">
                <a:solidFill>
                  <a:srgbClr val="FF0000"/>
                </a:solidFill>
                <a:latin typeface="Monotype Corsiva" pitchFamily="66" charset="0"/>
              </a:rPr>
              <a:t>”</a:t>
            </a:r>
            <a:endParaRPr lang="ru-RU" sz="44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3200" dirty="0" smtClean="0">
              <a:solidFill>
                <a:srgbClr val="FF0000"/>
              </a:solidFill>
            </a:endParaRPr>
          </a:p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6381328"/>
            <a:ext cx="24482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пгт</a:t>
            </a: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ru-RU" sz="16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Лучегорск</a:t>
            </a: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2019</a:t>
            </a:r>
            <a:endParaRPr lang="ru-RU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https://fs01.vseosvita.ua/01001r3q-668a/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C:\Users\User\Desktop\DSCN15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645024"/>
            <a:ext cx="3823245" cy="2868212"/>
          </a:xfrm>
          <a:prstGeom prst="rect">
            <a:avLst/>
          </a:prstGeom>
          <a:noFill/>
        </p:spPr>
      </p:pic>
      <p:pic>
        <p:nvPicPr>
          <p:cNvPr id="6146" name="Picture 2" descr="C:\Users\User\Desktop\DSCN15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04664"/>
            <a:ext cx="4169517" cy="2520280"/>
          </a:xfrm>
          <a:prstGeom prst="rect">
            <a:avLst/>
          </a:prstGeom>
          <a:noFill/>
        </p:spPr>
      </p:pic>
      <p:pic>
        <p:nvPicPr>
          <p:cNvPr id="6148" name="Picture 4" descr="C:\Users\User\Desktop\DSCN15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548035"/>
            <a:ext cx="3312368" cy="2484950"/>
          </a:xfrm>
          <a:prstGeom prst="rect">
            <a:avLst/>
          </a:prstGeom>
          <a:noFill/>
        </p:spPr>
      </p:pic>
      <p:pic>
        <p:nvPicPr>
          <p:cNvPr id="6149" name="Picture 5" descr="C:\Users\User\Desktop\DSCN15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3933056"/>
            <a:ext cx="3936595" cy="1808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s02.infourok.ru/uploads/ex/0745/00081d94-a6b59dc8/5/640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67744" y="476672"/>
            <a:ext cx="655272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Победа в Великую Отечественную войну, которую мы празднуем, была и должна остаться тем источником, который даст нам силы и надежду на лучшее будущее.</a:t>
            </a:r>
            <a:br>
              <a:rPr lang="ru-RU" sz="2000" dirty="0"/>
            </a:br>
            <a:r>
              <a:rPr lang="ru-RU" sz="2000" dirty="0"/>
              <a:t>Казалось бы, разве могут дети этого возраста понять, что такое война, боль, про которую рассказывают им взрослые и ветераны. Оказывается могут. Они слышат и понимают глубину и смысл стихов, песен и музыки военных лет.</a:t>
            </a:r>
          </a:p>
          <a:p>
            <a:pPr algn="ctr"/>
            <a:r>
              <a:rPr lang="ru-RU" sz="2000" dirty="0"/>
              <a:t>Я считаю что проведение подобных мероприятий важно и необходимо в воспитании подрастающего поколения. У них формируется толерантность, уважение к защитникам Родины, чувство гордости за свой народ, вырабатываются нравственно-патриотические чувства, формируются элементарные знания детей о событиях в Великую Отечественную </a:t>
            </a:r>
            <a:r>
              <a:rPr lang="ru-RU" sz="2000" dirty="0" smtClean="0"/>
              <a:t>войну.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s02.infourok.ru/uploads/ex/0745/00081d94-a6b59dc8/5/640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907704" y="332656"/>
            <a:ext cx="70567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/>
              <a:t>Цель</a:t>
            </a:r>
            <a:r>
              <a:rPr lang="ru-RU" sz="2400" dirty="0"/>
              <a:t>: Расширение представления детей о родной стране, о ее истории, о Великой Отечественной войне, способствовать сохранению исторической памяти у детей, через музыкальную и художественную культуру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2492896"/>
            <a:ext cx="626469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/>
              <a:t>Задачи</a:t>
            </a:r>
            <a:r>
              <a:rPr lang="ru-RU" sz="2000" b="1" dirty="0"/>
              <a:t>:</a:t>
            </a:r>
          </a:p>
          <a:p>
            <a:pPr algn="ctr"/>
            <a:r>
              <a:rPr lang="ru-RU" sz="2000" dirty="0"/>
              <a:t>• активизировать знания детей о государственном празднике День Победы</a:t>
            </a:r>
          </a:p>
          <a:p>
            <a:pPr algn="ctr"/>
            <a:r>
              <a:rPr lang="ru-RU" sz="2000" dirty="0"/>
              <a:t>• воспитывать в детях уважение к памяти воинов-победителей, любовь к своей Родине</a:t>
            </a:r>
          </a:p>
          <a:p>
            <a:pPr algn="ctr"/>
            <a:r>
              <a:rPr lang="ru-RU" sz="2000" dirty="0"/>
              <a:t>• развивать познавательную деятельность, через чтение стихов и исполнение музыкальных произведений</a:t>
            </a:r>
          </a:p>
          <a:p>
            <a:pPr algn="ctr"/>
            <a:r>
              <a:rPr lang="ru-RU" sz="2000" dirty="0"/>
              <a:t>• побуждать у детей уважительно относиться к подвигу наших соотечественников во время Великой Отечественной войны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ds02.infourok.ru/uploads/ex/0745/00081d94-a6b59dc8/5/640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771800" y="836712"/>
            <a:ext cx="597666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9 Мая- День Победы- святой для каждого из нас праздник и мы, обязаны передать память о Победе будущим поколениям.</a:t>
            </a:r>
          </a:p>
          <a:p>
            <a:pPr algn="ctr"/>
            <a:r>
              <a:rPr lang="ru-RU" sz="2400" dirty="0"/>
              <a:t>В нашем детском саду тоже состоялось мероприятие, посвящённое празднованию Дня Победы. Предварительно с детьми в группах были произведены занятия, беседы о подвигах советских людей. В группах были оформлены </a:t>
            </a:r>
            <a:r>
              <a:rPr lang="ru-RU" sz="2400" dirty="0" smtClean="0"/>
              <a:t> творческие выставки </a:t>
            </a:r>
            <a:r>
              <a:rPr lang="ru-RU" sz="2400" dirty="0"/>
              <a:t>детских работ, оформлены родительские уголки, а праздник стал итогом этих мероприятий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s://ds02.infourok.ru/uploads/ex/0745/00081d94-a6b59dc8/5/640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23728" y="0"/>
            <a:ext cx="669674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Праздник был подготовлен с целью формирования у детей знаний о Великой Отечественной войне, обогащения знаний дошкольников об истории своей страны, воспитания чувства гордости за героизм нашего народа, воспитания устойчивого интереса к армии. В программу мероприятия вошли песни о празднике победы, о мире, о солдатах, танцы, стихи о войне, о бессмертном подвиге защитников Отечества</a:t>
            </a:r>
            <a:endParaRPr lang="ru-RU" sz="3200" dirty="0"/>
          </a:p>
        </p:txBody>
      </p:sp>
      <p:sp>
        <p:nvSpPr>
          <p:cNvPr id="7170" name="AutoShape 2" descr="http://900igr.net/up/datas/153334/015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2.infourok.ru/uploads/ex/0745/00081d94-a6b59dc8/5/640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User\Desktop\DSCN14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60648"/>
            <a:ext cx="4127338" cy="3096344"/>
          </a:xfrm>
          <a:prstGeom prst="rect">
            <a:avLst/>
          </a:prstGeom>
          <a:noFill/>
        </p:spPr>
      </p:pic>
      <p:pic>
        <p:nvPicPr>
          <p:cNvPr id="1026" name="Picture 2" descr="C:\Users\User\Desktop\DSCN14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924944"/>
            <a:ext cx="4344378" cy="32591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ds02.infourok.ru/uploads/ex/0745/00081d94-a6b59dc8/5/640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User\Desktop\DSCN1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32656"/>
            <a:ext cx="5616624" cy="288032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59832" y="3501008"/>
            <a:ext cx="58326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</a:t>
            </a:r>
            <a:r>
              <a:rPr lang="ru-RU" b="1" dirty="0" smtClean="0"/>
              <a:t>ословицы и поговорки.</a:t>
            </a:r>
          </a:p>
          <a:p>
            <a:r>
              <a:rPr lang="ru-RU" dirty="0" smtClean="0"/>
              <a:t>1. Смело иди в бой, Родина за тобой.</a:t>
            </a:r>
          </a:p>
          <a:p>
            <a:r>
              <a:rPr lang="ru-RU" dirty="0" smtClean="0"/>
              <a:t>2. Дружно за мир стоять – войне не бывать.</a:t>
            </a:r>
          </a:p>
          <a:p>
            <a:r>
              <a:rPr lang="ru-RU" dirty="0" smtClean="0"/>
              <a:t>3. Солдатское дело – воевать хорошо и умело.</a:t>
            </a:r>
          </a:p>
          <a:p>
            <a:r>
              <a:rPr lang="ru-RU" dirty="0" smtClean="0"/>
              <a:t>4. Русский солдат не знает преград.</a:t>
            </a:r>
          </a:p>
          <a:p>
            <a:r>
              <a:rPr lang="ru-RU" dirty="0" smtClean="0"/>
              <a:t>5. Командира приказ – Родины наказ.</a:t>
            </a:r>
          </a:p>
          <a:p>
            <a:r>
              <a:rPr lang="ru-RU" dirty="0" smtClean="0"/>
              <a:t>6. Кто за правое дело дерётся, у того двойная сила берётся.</a:t>
            </a:r>
          </a:p>
          <a:p>
            <a:r>
              <a:rPr lang="ru-RU" dirty="0" smtClean="0"/>
              <a:t>7. Друг за друга стой – и выиграешь бой.</a:t>
            </a:r>
          </a:p>
          <a:p>
            <a:r>
              <a:rPr lang="ru-RU" dirty="0" smtClean="0"/>
              <a:t>8. Кто за правое дело стоит, тот всегда победит.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https://ds02.infourok.ru/uploads/ex/0745/00081d94-a6b59dc8/5/640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User\Desktop\DSCN15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88640"/>
            <a:ext cx="4032448" cy="3025157"/>
          </a:xfrm>
          <a:prstGeom prst="rect">
            <a:avLst/>
          </a:prstGeom>
          <a:noFill/>
        </p:spPr>
      </p:pic>
      <p:pic>
        <p:nvPicPr>
          <p:cNvPr id="3074" name="Picture 2" descr="C:\Users\User\Desktop\DSCN15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636912"/>
            <a:ext cx="3888432" cy="35715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https://ds02.infourok.ru/uploads/ex/0745/00081d94-a6b59dc8/5/640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Users\User\Desktop\DSCN15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76672"/>
            <a:ext cx="4410309" cy="2754659"/>
          </a:xfrm>
          <a:prstGeom prst="rect">
            <a:avLst/>
          </a:prstGeom>
          <a:noFill/>
        </p:spPr>
      </p:pic>
      <p:pic>
        <p:nvPicPr>
          <p:cNvPr id="4098" name="Picture 2" descr="C:\Users\User\Desktop\DSCN15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2132856"/>
            <a:ext cx="5057675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s://fs01.vseosvita.ua/01001r3q-668a/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5123" name="Picture 3" descr="C:\Users\User\Desktop\DSCN15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04664"/>
            <a:ext cx="3647415" cy="2736304"/>
          </a:xfrm>
          <a:prstGeom prst="rect">
            <a:avLst/>
          </a:prstGeom>
          <a:noFill/>
        </p:spPr>
      </p:pic>
      <p:pic>
        <p:nvPicPr>
          <p:cNvPr id="5124" name="Picture 4" descr="C:\Users\User\Desktop\DSCN15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04664"/>
            <a:ext cx="3647416" cy="2736304"/>
          </a:xfrm>
          <a:prstGeom prst="rect">
            <a:avLst/>
          </a:prstGeom>
          <a:noFill/>
        </p:spPr>
      </p:pic>
      <p:pic>
        <p:nvPicPr>
          <p:cNvPr id="5125" name="Picture 5" descr="C:\Users\User\Desktop\DSCN15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645024"/>
            <a:ext cx="3647415" cy="2736304"/>
          </a:xfrm>
          <a:prstGeom prst="rect">
            <a:avLst/>
          </a:prstGeom>
          <a:noFill/>
        </p:spPr>
      </p:pic>
      <p:pic>
        <p:nvPicPr>
          <p:cNvPr id="5126" name="Picture 6" descr="C:\Users\User\Desktop\DSCN15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3824311"/>
            <a:ext cx="3600400" cy="27010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327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21</cp:revision>
  <dcterms:created xsi:type="dcterms:W3CDTF">2019-05-19T03:01:41Z</dcterms:created>
  <dcterms:modified xsi:type="dcterms:W3CDTF">2019-05-19T07:30:52Z</dcterms:modified>
</cp:coreProperties>
</file>