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custDataLst>
    <p:tags r:id="rId10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70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tags" Target="tags/tag1.xml" /><Relationship Id="rId11" Type="http://schemas.openxmlformats.org/officeDocument/2006/relationships/presProps" Target="presProps.xml" /><Relationship Id="rId12" Type="http://schemas.openxmlformats.org/officeDocument/2006/relationships/viewProps" Target="viewProps.xml" /><Relationship Id="rId13" Type="http://schemas.openxmlformats.org/officeDocument/2006/relationships/theme" Target="theme/theme1.xml" /><Relationship Id="rId14" Type="http://schemas.openxmlformats.org/officeDocument/2006/relationships/tableStyles" Target="tableStyles.xml" /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png" /><Relationship Id="rId2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9" name="Picture 8" descr="HD-PanelTitle-GrommetsCombined.png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0B2479C5-B5C4-4F41-A1B0-1B34124198AE}" type="datetimeFigureOut">
              <a:rPr lang="ru-RU" smtClean="0"/>
              <a:t>14.07.2023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58721D44-37C8-4489-B6A7-AD99057F3AE8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3674166"/>
      </p:ext>
    </p:extLst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479C5-B5C4-4F41-A1B0-1B34124198AE}" type="datetimeFigureOut">
              <a:rPr lang="ru-RU" smtClean="0"/>
              <a:t>14.07.2023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21D44-37C8-4489-B6A7-AD99057F3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9387390"/>
      </p:ext>
    </p:extLst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image" Target="../media/image2.png" /><Relationship Id="rId4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B2479C5-B5C4-4F41-A1B0-1B34124198AE}" type="datetimeFigureOut">
              <a:rPr lang="ru-RU" smtClean="0"/>
              <a:t>14.07.2023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8721D44-37C8-4489-B6A7-AD99057F3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860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</p:sldLayoutIdLst>
  <p:transition/>
  <p:timing/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5.jpeg" /><Relationship Id="rId3" Type="http://schemas.openxmlformats.org/officeDocument/2006/relationships/image" Target="../media/image6.png" /><Relationship Id="rId4" Type="http://schemas.openxmlformats.org/officeDocument/2006/relationships/image" Target="../media/image7.jpeg" /><Relationship Id="rId5" Type="http://schemas.openxmlformats.org/officeDocument/2006/relationships/image" Target="../media/image8.png" /><Relationship Id="rId6" Type="http://schemas.openxmlformats.org/officeDocument/2006/relationships/image" Target="../media/image9.jpeg" /><Relationship Id="rId7" Type="http://schemas.openxmlformats.org/officeDocument/2006/relationships/image" Target="../media/image10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1.pn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2.jpeg" /><Relationship Id="rId3" Type="http://schemas.openxmlformats.org/officeDocument/2006/relationships/image" Target="../media/image11.pn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3.jpeg" /><Relationship Id="rId3" Type="http://schemas.openxmlformats.org/officeDocument/2006/relationships/image" Target="../media/image11.pn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4.jpeg" /><Relationship Id="rId3" Type="http://schemas.openxmlformats.org/officeDocument/2006/relationships/image" Target="../media/image11.pn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5.jpeg" /><Relationship Id="rId3" Type="http://schemas.openxmlformats.org/officeDocument/2006/relationships/image" Target="../media/image11.pn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6.jpeg" /><Relationship Id="rId3" Type="http://schemas.openxmlformats.org/officeDocument/2006/relationships/image" Target="../media/image11.pn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7.jpeg" /><Relationship Id="rId3" Type="http://schemas.openxmlformats.org/officeDocument/2006/relationships/image" Target="../media/image11.pn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03549" y="2529052"/>
            <a:ext cx="6815669" cy="1515533"/>
          </a:xfrm>
        </p:spPr>
        <p:txBody>
          <a:bodyPr/>
          <a:lstStyle/>
          <a:p>
            <a:r>
              <a:rPr lang="ru-RU" smtClean="0"/>
              <a:t>Презентация к открытому занятию</a:t>
            </a:r>
            <a:br>
              <a:rPr lang="ru-RU" smtClean="0"/>
            </a:br>
            <a:r>
              <a:rPr lang="ru-RU" smtClean="0"/>
              <a:t>«Марафон профессий»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66164" y="4683512"/>
            <a:ext cx="4555895" cy="451004"/>
          </a:xfrm>
        </p:spPr>
        <p:txBody>
          <a:bodyPr/>
          <a:lstStyle/>
          <a:p>
            <a:r>
              <a:rPr lang="ru-RU" smtClean="0"/>
              <a:t>Подготовила: Рожкова Е.А.</a:t>
            </a:r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289" y="156575"/>
            <a:ext cx="1815326" cy="198445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66536"/>
            <a:ext cx="2205618" cy="254247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289" y="4683512"/>
            <a:ext cx="1882233" cy="208527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6166" y="2207012"/>
            <a:ext cx="2409694" cy="24765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3004" y="156575"/>
            <a:ext cx="1929161" cy="198445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3003" y="4604060"/>
            <a:ext cx="1929161" cy="2164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8412165"/>
      </p:ext>
    </p:extLst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0797" y="2587907"/>
            <a:ext cx="9601196" cy="1303867"/>
          </a:xfrm>
        </p:spPr>
        <p:txBody>
          <a:bodyPr>
            <a:normAutofit fontScale="90000"/>
          </a:bodyPr>
          <a:lstStyle/>
          <a:p>
            <a:r>
              <a:rPr lang="ru-RU" b="1" u="sng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Профессия</a:t>
            </a:r>
            <a:r>
              <a:rPr lang="ru-RU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это основное занятие человека, его трудовая </a:t>
            </a:r>
            <a:r>
              <a:rPr lang="ru-RU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деятельность.</a:t>
            </a:r>
            <a:endParaRPr lang="ru-RU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3268" y="1449659"/>
            <a:ext cx="7136781" cy="93670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3268" y="4014438"/>
            <a:ext cx="7136781" cy="959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399271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spd="slow" p14:dur="2000">
        <p15:prstTrans prst="fallOver"/>
      </p:transition>
    </mc:Choice>
    <mc:Fallback>
      <p:transition spd="slow">
        <p:fade/>
      </p:transition>
    </mc:Fallback>
  </mc:AlternateContent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Профессия «Парикмахер»</a:t>
            </a:r>
            <a:endParaRPr lang="ru-RU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3132" y="2557463"/>
            <a:ext cx="6012090" cy="379873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964531"/>
            <a:ext cx="3133725" cy="4572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929384"/>
            <a:ext cx="3133725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799153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spd="slow" p14:dur="2000">
        <p15:prstTrans prst="fallOver"/>
      </p:transition>
    </mc:Choice>
    <mc:Fallback>
      <p:transition spd="slow">
        <p:fade/>
      </p:transition>
    </mc:Fallback>
  </mc:AlternateContent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Профессия «Врач»</a:t>
            </a:r>
            <a:endParaRPr lang="ru-RU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6778" y="2442117"/>
            <a:ext cx="6086432" cy="3847171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8429" y="1906858"/>
            <a:ext cx="2107581" cy="4572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8429" y="982132"/>
            <a:ext cx="2107581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141584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spd="slow" p14:dur="2000">
        <p15:prstTrans prst="fallOver"/>
      </p:transition>
    </mc:Choice>
    <mc:Fallback>
      <p:transition spd="slow">
        <p:fade/>
      </p:transition>
    </mc:Fallback>
  </mc:AlternateContent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Профессия «Повар»</a:t>
            </a:r>
            <a:endParaRPr lang="ru-RU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6450" y="2464420"/>
            <a:ext cx="4661210" cy="3858321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9219" y="1918833"/>
            <a:ext cx="2297152" cy="4572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9219" y="892098"/>
            <a:ext cx="2297151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97689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spd="slow" p14:dur="2000">
        <p15:prstTrans prst="fallOver"/>
      </p:transition>
    </mc:Choice>
    <mc:Fallback>
      <p:transition spd="slow">
        <p:fade/>
      </p:transition>
    </mc:Fallback>
  </mc:AlternateContent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Профессия «Продавец»</a:t>
            </a:r>
            <a:endParaRPr lang="ru-RU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8666" y="2557463"/>
            <a:ext cx="5174667" cy="331787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0669" y="1964531"/>
            <a:ext cx="3133725" cy="4572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0669" y="999684"/>
            <a:ext cx="3133725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815832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spd="slow" p14:dur="2000">
        <p15:prstTrans prst="fallOver"/>
      </p:transition>
    </mc:Choice>
    <mc:Fallback>
      <p:transition spd="slow">
        <p:fade/>
      </p:transition>
    </mc:Fallback>
  </mc:AlternateContent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Профессия «Учитель»</a:t>
            </a:r>
            <a:endParaRPr lang="ru-RU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1844" y="2430966"/>
            <a:ext cx="5096107" cy="419285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8137" y="1828799"/>
            <a:ext cx="2951587" cy="4572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8137" y="982132"/>
            <a:ext cx="2951587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891724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spd="slow" p14:dur="2000">
        <p15:prstTrans prst="fallOver"/>
      </p:transition>
    </mc:Choice>
    <mc:Fallback>
      <p:transition spd="slow">
        <p:fade/>
      </p:transition>
    </mc:Fallback>
  </mc:AlternateContent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Профессия «Художник»</a:t>
            </a:r>
            <a:endParaRPr lang="ru-RU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6517" y="2397513"/>
            <a:ext cx="5497551" cy="399213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998" y="1884556"/>
            <a:ext cx="3133725" cy="4572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999" y="982132"/>
            <a:ext cx="3133725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258451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spd="slow" p14:dur="2000">
        <p15:prstTrans prst="fallOver"/>
      </p:transition>
    </mc:Choice>
    <mc:Fallback>
      <p:transition spd="slow">
        <p:fade/>
      </p:transition>
    </mc:Fallback>
  </mc:AlternateContent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_rels/theme1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3.jpeg" /><Relationship Id="rId2" Type="http://schemas.openxmlformats.org/officeDocument/2006/relationships/image" Target="../media/image4.jpeg" /></Relationships>
</file>

<file path=ppt/theme/theme1.xml><?xml version="1.0" encoding="utf-8"?>
<a:theme xmlns:r="http://schemas.openxmlformats.org/officeDocument/2006/relationships"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Натуральные материалы">
      <a:majorFont>
        <a:latin typeface="Garamond" panose="02020404030301010803"/>
        <a:ea typeface="Arial"/>
        <a:cs typeface="Arial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Arial"/>
        <a:cs typeface="Arial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r:embed="rId2"/>
          <a:stretch>
            <a:fillRect/>
          </a:stretch>
        </a:blipFill>
      </a:bgFillStyleLst>
    </a:fmtScheme>
  </a:themeElements>
  <a:objectDefaults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Template>Organic</Template>
  <Company/>
  <PresentationFormat>Широкоэкранный</PresentationFormat>
  <Paragraphs>9</Paragraphs>
  <Slides>8</Slides>
  <Notes>0</Notes>
  <TotalTime>70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baseType="lpstr" size="11">
      <vt:lpstr>Arial</vt:lpstr>
      <vt:lpstr>Garamond</vt:lpstr>
      <vt:lpstr>Натуральные материалы</vt:lpstr>
      <vt:lpstr>Презентация к открытому занятию«Марафон профессий»</vt:lpstr>
      <vt:lpstr>Профессия – это основное занятие человека, его трудовая деятельность.</vt:lpstr>
      <vt:lpstr>Профессия «Парикмахер»</vt:lpstr>
      <vt:lpstr>Профессия «Врач»</vt:lpstr>
      <vt:lpstr>Профессия «Повар»</vt:lpstr>
      <vt:lpstr>Профессия «Продавец»</vt:lpstr>
      <vt:lpstr>Профессия «Учитель»</vt:lpstr>
      <vt:lpstr>Профессия «Художник»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Презентация к открытому занятию «Марафон профессий»</dc:title>
  <dc:creator>антон</dc:creator>
  <cp:lastModifiedBy>антон</cp:lastModifiedBy>
  <cp:revision>6</cp:revision>
  <dcterms:created xsi:type="dcterms:W3CDTF">2023-07-14T15:17:41Z</dcterms:created>
  <dcterms:modified xsi:type="dcterms:W3CDTF">2023-07-14T16:41:12Z</dcterms:modified>
</cp:coreProperties>
</file>