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media/image9.png" ContentType="image/png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24.jpeg" ContentType="image/jpe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5.png" ContentType="image/png"/>
  <Override PartName="/ppt/media/image26.png" ContentType="image/png"/>
  <Override PartName="/ppt/media/image47.png" ContentType="image/png"/>
  <Override PartName="/ppt/media/image27.jpeg" ContentType="image/jpeg"/>
  <Override PartName="/ppt/media/image28.png" ContentType="image/png"/>
  <Override PartName="/ppt/media/image29.png" ContentType="image/png"/>
  <Override PartName="/ppt/media/image30.png" ContentType="image/png"/>
  <Override PartName="/ppt/media/image31.png" ContentType="image/png"/>
  <Override PartName="/ppt/media/image32.png" ContentType="image/png"/>
  <Override PartName="/ppt/media/image33.png" ContentType="image/png"/>
  <Override PartName="/ppt/media/image34.png" ContentType="image/png"/>
  <Override PartName="/ppt/media/image35.png" ContentType="image/png"/>
  <Override PartName="/ppt/media/image36.png" ContentType="image/png"/>
  <Override PartName="/ppt/media/image37.png" ContentType="image/png"/>
  <Override PartName="/ppt/media/image38.png" ContentType="image/png"/>
  <Override PartName="/ppt/media/image39.png" ContentType="image/png"/>
  <Override PartName="/ppt/media/image40.png" ContentType="image/png"/>
  <Override PartName="/ppt/media/image41.png" ContentType="image/png"/>
  <Override PartName="/ppt/media/image42.png" ContentType="image/png"/>
  <Override PartName="/ppt/media/image43.png" ContentType="image/png"/>
  <Override PartName="/ppt/media/image44.png" ContentType="image/png"/>
  <Override PartName="/ppt/media/image45.png" ContentType="image/png"/>
  <Override PartName="/ppt/media/image46.png" ContentType="image/png"/>
  <Override PartName="/ppt/media/image48.png" ContentType="image/png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_rels/slide9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37.xml.rels" ContentType="application/vnd.openxmlformats-package.relationships+xml"/>
  <Override PartName="/ppt/slides/_rels/slide3.xml.rels" ContentType="application/vnd.openxmlformats-package.relationships+xml"/>
  <Override PartName="/ppt/slides/_rels/slide38.xml.rels" ContentType="application/vnd.openxmlformats-package.relationships+xml"/>
  <Override PartName="/ppt/slides/_rels/slide4.xml.rels" ContentType="application/vnd.openxmlformats-package.relationships+xml"/>
  <Override PartName="/ppt/slides/_rels/slide39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9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9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6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7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7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76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7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8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8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8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83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-9360" y="-7200"/>
            <a:ext cx="9162720" cy="104112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4381560" y="-7200"/>
            <a:ext cx="4762080" cy="63792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2" name="Group 3"/>
          <p:cNvGrpSpPr/>
          <p:nvPr/>
        </p:nvGrpSpPr>
        <p:grpSpPr>
          <a:xfrm>
            <a:off x="-29160" y="-16560"/>
            <a:ext cx="9197640" cy="1086120"/>
            <a:chOff x="-29160" y="-16560"/>
            <a:chExt cx="9197640" cy="1086120"/>
          </a:xfrm>
        </p:grpSpPr>
        <p:sp>
          <p:nvSpPr>
            <p:cNvPr id="3" name="CustomShape 4"/>
            <p:cNvSpPr/>
            <p:nvPr/>
          </p:nvSpPr>
          <p:spPr>
            <a:xfrm rot="21435600">
              <a:off x="-18720" y="201960"/>
              <a:ext cx="9162720" cy="64872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" name="CustomShape 5"/>
            <p:cNvSpPr/>
            <p:nvPr/>
          </p:nvSpPr>
          <p:spPr>
            <a:xfrm rot="21435600">
              <a:off x="-14040" y="275400"/>
              <a:ext cx="9175320" cy="52992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5" name="PlaceHolder 6"/>
          <p:cNvSpPr>
            <a:spLocks noGrp="1"/>
          </p:cNvSpPr>
          <p:nvPr>
            <p:ph type="title"/>
          </p:nvPr>
        </p:nvSpPr>
        <p:spPr>
          <a:xfrm>
            <a:off x="533520" y="1371600"/>
            <a:ext cx="7851240" cy="1828440"/>
          </a:xfrm>
          <a:prstGeom prst="rect">
            <a:avLst/>
          </a:prstGeom>
        </p:spPr>
        <p:txBody>
          <a:bodyPr lIns="0" rIns="18360" tIns="0" bIns="0" anchor="b">
            <a:normAutofit/>
          </a:bodyPr>
          <a:p>
            <a:pPr algn="r">
              <a:lnSpc>
                <a:spcPct val="100000"/>
              </a:lnSpc>
            </a:pPr>
            <a:r>
              <a:rPr b="1" lang="ru-RU" sz="5600" spc="-1" strike="noStrike">
                <a:solidFill>
                  <a:srgbClr val="50e0ea"/>
                </a:solidFill>
                <a:latin typeface="Calibri"/>
              </a:rPr>
              <a:t>Образец заголовка</a:t>
            </a:r>
            <a:endParaRPr b="0" lang="ru-RU" sz="5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6" name="PlaceHolder 7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>
              <a:lnSpc>
                <a:spcPct val="100000"/>
              </a:lnSpc>
            </a:pPr>
            <a:fld id="{AA8A0665-B9F7-4C84-BC0D-8767494A956A}" type="datetime">
              <a:rPr b="0" lang="ru-RU" sz="1200" spc="-1" strike="noStrike">
                <a:solidFill>
                  <a:srgbClr val="d1eaed"/>
                </a:solidFill>
                <a:latin typeface="Constantia"/>
              </a:rPr>
              <a:t>14.7.23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ftr"/>
          </p:nvPr>
        </p:nvSpPr>
        <p:spPr>
          <a:xfrm>
            <a:off x="2666880" y="6356520"/>
            <a:ext cx="335232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8" name="PlaceHolder 9"/>
          <p:cNvSpPr>
            <a:spLocks noGrp="1"/>
          </p:cNvSpPr>
          <p:nvPr>
            <p:ph type="sldNum"/>
          </p:nvPr>
        </p:nvSpPr>
        <p:spPr>
          <a:xfrm>
            <a:off x="7924680" y="6356520"/>
            <a:ext cx="76176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>
              <a:lnSpc>
                <a:spcPct val="100000"/>
              </a:lnSpc>
            </a:pPr>
            <a:fld id="{360F7659-B951-4EE8-BBED-C62FBBD73DD4}" type="slidenum">
              <a:rPr b="0" lang="ru-RU" sz="1200" spc="-1" strike="noStrike">
                <a:solidFill>
                  <a:srgbClr val="d1eaed"/>
                </a:solidFill>
                <a:latin typeface="Constanti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9" name="PlaceHolder 10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600" spc="-1" strike="noStrike">
                <a:solidFill>
                  <a:srgbClr val="ffffff"/>
                </a:solidFill>
                <a:latin typeface="Constantia"/>
              </a:rPr>
              <a:t>Для правки структуры щёлкните мышью</a:t>
            </a:r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100" spc="-1" strike="noStrike">
                <a:solidFill>
                  <a:srgbClr val="ffffff"/>
                </a:solidFill>
                <a:latin typeface="Constantia"/>
              </a:rPr>
              <a:t>Второй уровень структуры</a:t>
            </a:r>
            <a:endParaRPr b="0" lang="ru-RU" sz="2100" spc="-1" strike="noStrike">
              <a:solidFill>
                <a:srgbClr val="ffffff"/>
              </a:solidFill>
              <a:latin typeface="Constantia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Третий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Четвёртый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Пятый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Шестой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Седьмой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ustomShape 1"/>
          <p:cNvSpPr/>
          <p:nvPr/>
        </p:nvSpPr>
        <p:spPr>
          <a:xfrm>
            <a:off x="-9360" y="-7200"/>
            <a:ext cx="9162720" cy="104112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" name="CustomShape 2"/>
          <p:cNvSpPr/>
          <p:nvPr/>
        </p:nvSpPr>
        <p:spPr>
          <a:xfrm>
            <a:off x="4381560" y="-7200"/>
            <a:ext cx="4762080" cy="63792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48" name="Group 3"/>
          <p:cNvGrpSpPr/>
          <p:nvPr/>
        </p:nvGrpSpPr>
        <p:grpSpPr>
          <a:xfrm>
            <a:off x="-29160" y="-16560"/>
            <a:ext cx="9197640" cy="1086120"/>
            <a:chOff x="-29160" y="-16560"/>
            <a:chExt cx="9197640" cy="1086120"/>
          </a:xfrm>
        </p:grpSpPr>
        <p:sp>
          <p:nvSpPr>
            <p:cNvPr id="49" name="CustomShape 4"/>
            <p:cNvSpPr/>
            <p:nvPr/>
          </p:nvSpPr>
          <p:spPr>
            <a:xfrm rot="21435600">
              <a:off x="-18720" y="201960"/>
              <a:ext cx="9162720" cy="64872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0" name="CustomShape 5"/>
            <p:cNvSpPr/>
            <p:nvPr/>
          </p:nvSpPr>
          <p:spPr>
            <a:xfrm rot="21435600">
              <a:off x="-14040" y="275400"/>
              <a:ext cx="9175320" cy="52992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51" name="PlaceHolder 6"/>
          <p:cNvSpPr>
            <a:spLocks noGrp="1"/>
          </p:cNvSpPr>
          <p:nvPr>
            <p:ph type="title"/>
          </p:nvPr>
        </p:nvSpPr>
        <p:spPr>
          <a:xfrm>
            <a:off x="457200" y="704160"/>
            <a:ext cx="8305560" cy="1142640"/>
          </a:xfrm>
          <a:prstGeom prst="rect">
            <a:avLst/>
          </a:prstGeom>
        </p:spPr>
        <p:txBody>
          <a:bodyPr lIns="0" rIns="0" bIns="0" anchor="b">
            <a:normAutofit/>
          </a:bodyPr>
          <a:p>
            <a:pPr>
              <a:lnSpc>
                <a:spcPct val="100000"/>
              </a:lnSpc>
            </a:pPr>
            <a:r>
              <a:rPr b="0" lang="ru-RU" sz="5000" spc="-1" strike="noStrike">
                <a:solidFill>
                  <a:srgbClr val="04617b"/>
                </a:solidFill>
                <a:latin typeface="Calibri"/>
              </a:rPr>
              <a:t>Образец заголовка</a:t>
            </a:r>
            <a:endParaRPr b="0" lang="ru-RU" sz="5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52" name="PlaceHolder 7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>
              <a:lnSpc>
                <a:spcPct val="100000"/>
              </a:lnSpc>
            </a:pPr>
            <a:fld id="{60B0729A-E8B5-4FAE-B368-74D2EDBA9CFE}" type="datetime">
              <a:rPr b="0" lang="ru-RU" sz="1200" spc="-1" strike="noStrike">
                <a:solidFill>
                  <a:srgbClr val="035c75"/>
                </a:solidFill>
                <a:latin typeface="Constantia"/>
              </a:rPr>
              <a:t>14.7.23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53" name="PlaceHolder 8"/>
          <p:cNvSpPr>
            <a:spLocks noGrp="1"/>
          </p:cNvSpPr>
          <p:nvPr>
            <p:ph type="ftr"/>
          </p:nvPr>
        </p:nvSpPr>
        <p:spPr>
          <a:xfrm>
            <a:off x="2666880" y="6356520"/>
            <a:ext cx="335232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54" name="PlaceHolder 9"/>
          <p:cNvSpPr>
            <a:spLocks noGrp="1"/>
          </p:cNvSpPr>
          <p:nvPr>
            <p:ph type="sldNum"/>
          </p:nvPr>
        </p:nvSpPr>
        <p:spPr>
          <a:xfrm>
            <a:off x="7924680" y="6356520"/>
            <a:ext cx="76176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>
              <a:lnSpc>
                <a:spcPct val="100000"/>
              </a:lnSpc>
            </a:pPr>
            <a:fld id="{EE2B178B-73AF-4624-8877-69EF5B82ED71}" type="slidenum">
              <a:rPr b="0" lang="ru-RU" sz="1200" spc="-1" strike="noStrike">
                <a:solidFill>
                  <a:srgbClr val="035c75"/>
                </a:solidFill>
                <a:latin typeface="Constanti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55" name="PlaceHolder 10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600" spc="-1" strike="noStrike">
                <a:solidFill>
                  <a:srgbClr val="000000"/>
                </a:solidFill>
                <a:latin typeface="Constantia"/>
              </a:rPr>
              <a:t>Для правки структуры щёлкните мышью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100" spc="-1" strike="noStrike">
                <a:solidFill>
                  <a:srgbClr val="000000"/>
                </a:solidFill>
                <a:latin typeface="Constantia"/>
              </a:rPr>
              <a:t>Второй уровень структуры</a:t>
            </a:r>
            <a:endParaRPr b="0" lang="ru-RU" sz="2100" spc="-1" strike="noStrike">
              <a:solidFill>
                <a:srgbClr val="000000"/>
              </a:solidFill>
              <a:latin typeface="Constantia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onstantia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onstantia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onstantia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onstantia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onstantia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-9360" y="-7200"/>
            <a:ext cx="9162720" cy="104112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3" name="CustomShape 2"/>
          <p:cNvSpPr/>
          <p:nvPr/>
        </p:nvSpPr>
        <p:spPr>
          <a:xfrm>
            <a:off x="4381560" y="-7200"/>
            <a:ext cx="4762080" cy="63792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94" name="Group 3"/>
          <p:cNvGrpSpPr/>
          <p:nvPr/>
        </p:nvGrpSpPr>
        <p:grpSpPr>
          <a:xfrm>
            <a:off x="-29160" y="-16560"/>
            <a:ext cx="9197640" cy="1086120"/>
            <a:chOff x="-29160" y="-16560"/>
            <a:chExt cx="9197640" cy="1086120"/>
          </a:xfrm>
        </p:grpSpPr>
        <p:sp>
          <p:nvSpPr>
            <p:cNvPr id="95" name="CustomShape 4"/>
            <p:cNvSpPr/>
            <p:nvPr/>
          </p:nvSpPr>
          <p:spPr>
            <a:xfrm rot="21435600">
              <a:off x="-18720" y="201960"/>
              <a:ext cx="9162720" cy="64872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96" name="CustomShape 5"/>
            <p:cNvSpPr/>
            <p:nvPr/>
          </p:nvSpPr>
          <p:spPr>
            <a:xfrm rot="21435600">
              <a:off x="-14040" y="275400"/>
              <a:ext cx="9175320" cy="52992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97" name="PlaceHolder 6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tIns="45000" bIns="0" anchor="b">
            <a:noAutofit/>
          </a:bodyPr>
          <a:p>
            <a:pPr>
              <a:lnSpc>
                <a:spcPct val="100000"/>
              </a:lnSpc>
            </a:pPr>
            <a:r>
              <a:rPr b="0" lang="ru-RU" sz="5000" spc="-1" strike="noStrike">
                <a:solidFill>
                  <a:srgbClr val="04617b"/>
                </a:solidFill>
                <a:latin typeface="Calibri"/>
              </a:rPr>
              <a:t>Образец заголовка</a:t>
            </a:r>
            <a:endParaRPr b="0" lang="ru-RU" sz="5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98" name="PlaceHolder 7"/>
          <p:cNvSpPr>
            <a:spLocks noGrp="1"/>
          </p:cNvSpPr>
          <p:nvPr>
            <p:ph type="body"/>
          </p:nvPr>
        </p:nvSpPr>
        <p:spPr>
          <a:xfrm>
            <a:off x="457200" y="1935360"/>
            <a:ext cx="8229240" cy="438876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ru-RU" sz="2600" spc="-1" strike="noStrike">
                <a:solidFill>
                  <a:srgbClr val="000000"/>
                </a:solidFill>
                <a:latin typeface="Constantia"/>
              </a:rPr>
              <a:t>Образец текста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lvl="1" marL="640080" indent="-246600">
              <a:lnSpc>
                <a:spcPct val="100000"/>
              </a:lnSpc>
              <a:spcBef>
                <a:spcPts val="479"/>
              </a:spcBef>
              <a:buClr>
                <a:srgbClr val="0f6fc6"/>
              </a:buClr>
              <a:buSzPct val="85000"/>
              <a:buFont typeface="Wingdings 2" charset="2"/>
              <a:buChar char=""/>
            </a:pPr>
            <a:r>
              <a:rPr b="0" lang="ru-RU" sz="2400" spc="-1" strike="noStrike">
                <a:solidFill>
                  <a:srgbClr val="000000"/>
                </a:solidFill>
                <a:latin typeface="Constantia"/>
              </a:rPr>
              <a:t>Второй уровень</a:t>
            </a:r>
            <a:endParaRPr b="0" lang="ru-RU" sz="2400" spc="-1" strike="noStrike">
              <a:solidFill>
                <a:srgbClr val="000000"/>
              </a:solidFill>
              <a:latin typeface="Constantia"/>
            </a:endParaRPr>
          </a:p>
          <a:p>
            <a:pPr lvl="2" marL="914400" indent="-246600">
              <a:lnSpc>
                <a:spcPct val="100000"/>
              </a:lnSpc>
              <a:spcBef>
                <a:spcPts val="420"/>
              </a:spcBef>
              <a:buClr>
                <a:srgbClr val="009dd9"/>
              </a:buClr>
              <a:buSzPct val="70000"/>
              <a:buFont typeface="Wingdings 2" charset="2"/>
              <a:buChar char=""/>
            </a:pPr>
            <a:r>
              <a:rPr b="0" lang="ru-RU" sz="2100" spc="-1" strike="noStrike">
                <a:solidFill>
                  <a:srgbClr val="000000"/>
                </a:solidFill>
                <a:latin typeface="Constantia"/>
              </a:rPr>
              <a:t>Третий уровень</a:t>
            </a:r>
            <a:endParaRPr b="0" lang="ru-RU" sz="2100" spc="-1" strike="noStrike">
              <a:solidFill>
                <a:srgbClr val="000000"/>
              </a:solidFill>
              <a:latin typeface="Constantia"/>
            </a:endParaRPr>
          </a:p>
          <a:p>
            <a:pPr lvl="3" marL="1188720" indent="-209880">
              <a:lnSpc>
                <a:spcPct val="100000"/>
              </a:lnSpc>
              <a:spcBef>
                <a:spcPts val="400"/>
              </a:spcBef>
              <a:buClr>
                <a:srgbClr val="0bd0d9"/>
              </a:buClr>
              <a:buSzPct val="65000"/>
              <a:buFont typeface="Wingdings 2" charset="2"/>
              <a:buChar char=""/>
            </a:pPr>
            <a:r>
              <a:rPr b="0" lang="ru-RU" sz="2000" spc="-1" strike="noStrike">
                <a:solidFill>
                  <a:srgbClr val="000000"/>
                </a:solidFill>
                <a:latin typeface="Constantia"/>
              </a:rPr>
              <a:t>Четвертый уровень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  <a:p>
            <a:pPr lvl="4" marL="1463040" indent="-209880">
              <a:lnSpc>
                <a:spcPct val="100000"/>
              </a:lnSpc>
              <a:spcBef>
                <a:spcPts val="400"/>
              </a:spcBef>
              <a:buClr>
                <a:srgbClr val="10cf9b"/>
              </a:buClr>
              <a:buSzPct val="65000"/>
              <a:buFont typeface="Wingdings 2" charset="2"/>
              <a:buChar char=""/>
            </a:pPr>
            <a:r>
              <a:rPr b="0" lang="ru-RU" sz="2000" spc="-1" strike="noStrike">
                <a:solidFill>
                  <a:srgbClr val="000000"/>
                </a:solidFill>
                <a:latin typeface="Constantia"/>
              </a:rPr>
              <a:t>Пятый уровень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99" name="PlaceHolder 8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>
              <a:lnSpc>
                <a:spcPct val="100000"/>
              </a:lnSpc>
            </a:pPr>
            <a:fld id="{7EE4B25A-6E05-47EB-AD2E-0B11D477C716}" type="datetime">
              <a:rPr b="0" lang="ru-RU" sz="1200" spc="-1" strike="noStrike">
                <a:solidFill>
                  <a:srgbClr val="035c75"/>
                </a:solidFill>
                <a:latin typeface="Constantia"/>
              </a:rPr>
              <a:t>14.7.23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00" name="PlaceHolder 9"/>
          <p:cNvSpPr>
            <a:spLocks noGrp="1"/>
          </p:cNvSpPr>
          <p:nvPr>
            <p:ph type="ftr"/>
          </p:nvPr>
        </p:nvSpPr>
        <p:spPr>
          <a:xfrm>
            <a:off x="2666880" y="6356520"/>
            <a:ext cx="335232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01" name="PlaceHolder 10"/>
          <p:cNvSpPr>
            <a:spLocks noGrp="1"/>
          </p:cNvSpPr>
          <p:nvPr>
            <p:ph type="sldNum"/>
          </p:nvPr>
        </p:nvSpPr>
        <p:spPr>
          <a:xfrm>
            <a:off x="7924680" y="6356520"/>
            <a:ext cx="76176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>
              <a:lnSpc>
                <a:spcPct val="100000"/>
              </a:lnSpc>
            </a:pPr>
            <a:fld id="{D3AF1B1C-CCF7-42A4-9BBD-1D2AC5AA4CAF}" type="slidenum">
              <a:rPr b="0" lang="ru-RU" sz="1200" spc="-1" strike="noStrike">
                <a:solidFill>
                  <a:srgbClr val="035c75"/>
                </a:solidFill>
                <a:latin typeface="Constantia"/>
              </a:rPr>
              <a:t>1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ustomShape 1"/>
          <p:cNvSpPr/>
          <p:nvPr/>
        </p:nvSpPr>
        <p:spPr>
          <a:xfrm>
            <a:off x="-9360" y="-7200"/>
            <a:ext cx="9162720" cy="104112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9" name="CustomShape 2"/>
          <p:cNvSpPr/>
          <p:nvPr/>
        </p:nvSpPr>
        <p:spPr>
          <a:xfrm>
            <a:off x="4381560" y="-7200"/>
            <a:ext cx="4762080" cy="63792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40" name="Group 3"/>
          <p:cNvGrpSpPr/>
          <p:nvPr/>
        </p:nvGrpSpPr>
        <p:grpSpPr>
          <a:xfrm>
            <a:off x="-29160" y="-16560"/>
            <a:ext cx="9197640" cy="1086120"/>
            <a:chOff x="-29160" y="-16560"/>
            <a:chExt cx="9197640" cy="1086120"/>
          </a:xfrm>
        </p:grpSpPr>
        <p:sp>
          <p:nvSpPr>
            <p:cNvPr id="141" name="CustomShape 4"/>
            <p:cNvSpPr/>
            <p:nvPr/>
          </p:nvSpPr>
          <p:spPr>
            <a:xfrm rot="21435600">
              <a:off x="-18720" y="201960"/>
              <a:ext cx="9162720" cy="64872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2" name="CustomShape 5"/>
            <p:cNvSpPr/>
            <p:nvPr/>
          </p:nvSpPr>
          <p:spPr>
            <a:xfrm rot="21435600">
              <a:off x="-14040" y="275400"/>
              <a:ext cx="9175320" cy="52992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43" name="PlaceHolder 6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>
              <a:lnSpc>
                <a:spcPct val="100000"/>
              </a:lnSpc>
            </a:pPr>
            <a:fld id="{CAE2C0D6-0A48-4950-8970-5BF4BA7C008C}" type="datetime">
              <a:rPr b="0" lang="ru-RU" sz="1200" spc="-1" strike="noStrike">
                <a:solidFill>
                  <a:srgbClr val="035c75"/>
                </a:solidFill>
                <a:latin typeface="Constantia"/>
              </a:rPr>
              <a:t>14.7.23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44" name="PlaceHolder 7"/>
          <p:cNvSpPr>
            <a:spLocks noGrp="1"/>
          </p:cNvSpPr>
          <p:nvPr>
            <p:ph type="ftr"/>
          </p:nvPr>
        </p:nvSpPr>
        <p:spPr>
          <a:xfrm>
            <a:off x="2666880" y="6356520"/>
            <a:ext cx="335232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45" name="PlaceHolder 8"/>
          <p:cNvSpPr>
            <a:spLocks noGrp="1"/>
          </p:cNvSpPr>
          <p:nvPr>
            <p:ph type="sldNum"/>
          </p:nvPr>
        </p:nvSpPr>
        <p:spPr>
          <a:xfrm>
            <a:off x="7924680" y="6356520"/>
            <a:ext cx="761760" cy="36468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>
              <a:lnSpc>
                <a:spcPct val="100000"/>
              </a:lnSpc>
            </a:pPr>
            <a:fld id="{8C641B9B-C6CF-4A73-9C36-5B128BA35238}" type="slidenum">
              <a:rPr b="0" lang="ru-RU" sz="1200" spc="-1" strike="noStrike">
                <a:solidFill>
                  <a:srgbClr val="035c75"/>
                </a:solidFill>
                <a:latin typeface="Constantia"/>
              </a:rPr>
              <a:t>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46" name="PlaceHolder 9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onstantia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47" name="PlaceHolder 10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600" spc="-1" strike="noStrike">
                <a:solidFill>
                  <a:srgbClr val="000000"/>
                </a:solidFill>
                <a:latin typeface="Constantia"/>
              </a:rPr>
              <a:t>Для правки структуры щёлкните мышью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100" spc="-1" strike="noStrike">
                <a:solidFill>
                  <a:srgbClr val="000000"/>
                </a:solidFill>
                <a:latin typeface="Constantia"/>
              </a:rPr>
              <a:t>Второй уровень структуры</a:t>
            </a:r>
            <a:endParaRPr b="0" lang="ru-RU" sz="2100" spc="-1" strike="noStrike">
              <a:solidFill>
                <a:srgbClr val="000000"/>
              </a:solidFill>
              <a:latin typeface="Constantia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onstantia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onstantia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onstantia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onstantia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onstantia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2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37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37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37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slideLayout" Target="../slideLayouts/slideLayout3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7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2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37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24.jpeg"/><Relationship Id="rId3" Type="http://schemas.openxmlformats.org/officeDocument/2006/relationships/image" Target="../media/image25.png"/><Relationship Id="rId4" Type="http://schemas.openxmlformats.org/officeDocument/2006/relationships/slideLayout" Target="../slideLayouts/slideLayout37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2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image" Target="../media/image28.png"/><Relationship Id="rId3" Type="http://schemas.openxmlformats.org/officeDocument/2006/relationships/slideLayout" Target="../slideLayouts/slideLayout25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slideLayout" Target="../slideLayouts/slideLayout17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slideLayout" Target="../slideLayouts/slideLayout17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slideLayout" Target="../slideLayouts/slideLayout37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slideLayout" Target="../slideLayouts/slideLayout25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slideLayout" Target="../slideLayouts/slideLayout25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slideLayout" Target="../slideLayouts/slideLayout25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image" Target="../media/image40.png"/><Relationship Id="rId3" Type="http://schemas.openxmlformats.org/officeDocument/2006/relationships/image" Target="../media/image41.png"/><Relationship Id="rId4" Type="http://schemas.openxmlformats.org/officeDocument/2006/relationships/slideLayout" Target="../slideLayouts/slideLayout37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slideLayout" Target="../slideLayouts/slideLayout37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slideLayout" Target="../slideLayouts/slideLayout37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slideLayout" Target="../slideLayouts/slideLayout1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TextShape 1"/>
          <p:cNvSpPr txBox="1"/>
          <p:nvPr/>
        </p:nvSpPr>
        <p:spPr>
          <a:xfrm>
            <a:off x="323640" y="980640"/>
            <a:ext cx="8496720" cy="18284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7200" spc="-1" strike="noStrike">
                <a:solidFill>
                  <a:srgbClr val="50e0ea"/>
                </a:solidFill>
                <a:latin typeface="Calibri"/>
              </a:rPr>
              <a:t>«Герои - защитники»</a:t>
            </a:r>
            <a:endParaRPr b="0" lang="ru-RU" sz="72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85" name="TextShape 2"/>
          <p:cNvSpPr txBox="1"/>
          <p:nvPr/>
        </p:nvSpPr>
        <p:spPr>
          <a:xfrm>
            <a:off x="755640" y="3573000"/>
            <a:ext cx="7854480" cy="175212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>
            <a:normAutofit/>
          </a:bodyPr>
          <a:p>
            <a:pPr algn="ctr">
              <a:lnSpc>
                <a:spcPct val="100000"/>
              </a:lnSpc>
              <a:spcBef>
                <a:spcPts val="720"/>
              </a:spcBef>
            </a:pPr>
            <a:endParaRPr b="0" lang="ru-RU" sz="32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720"/>
              </a:spcBef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186" name="CustomShape 3"/>
          <p:cNvSpPr/>
          <p:nvPr/>
        </p:nvSpPr>
        <p:spPr>
          <a:xfrm>
            <a:off x="323640" y="5373360"/>
            <a:ext cx="849672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dbf5f9"/>
                </a:solidFill>
                <a:latin typeface="Constantia"/>
              </a:rPr>
              <a:t>Краснова А.А.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TextShape 1"/>
          <p:cNvSpPr txBox="1"/>
          <p:nvPr/>
        </p:nvSpPr>
        <p:spPr>
          <a:xfrm>
            <a:off x="467640" y="332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5000" spc="-1" strike="noStrike">
                <a:solidFill>
                  <a:srgbClr val="ff0000"/>
                </a:solidFill>
                <a:latin typeface="Calibri"/>
              </a:rPr>
              <a:t>9 Мая – День Победы</a:t>
            </a:r>
            <a:endParaRPr b="0" lang="ru-RU" sz="5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16" name="TextShape 2"/>
          <p:cNvSpPr txBox="1"/>
          <p:nvPr/>
        </p:nvSpPr>
        <p:spPr>
          <a:xfrm>
            <a:off x="457200" y="1935360"/>
            <a:ext cx="8229240" cy="45896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 fontScale="76000"/>
          </a:bodyPr>
          <a:p>
            <a:pPr>
              <a:lnSpc>
                <a:spcPct val="100000"/>
              </a:lnSpc>
              <a:spcBef>
                <a:spcPts val="799"/>
              </a:spcBef>
            </a:pPr>
            <a:r>
              <a:rPr b="1" lang="ru-RU" sz="4000" spc="-1" strike="noStrike">
                <a:solidFill>
                  <a:srgbClr val="ff0000"/>
                </a:solidFill>
                <a:latin typeface="Constantia"/>
              </a:rPr>
              <a:t>День Победы  </a:t>
            </a:r>
            <a:r>
              <a:rPr b="1" lang="ru-RU" sz="2800" spc="-1" strike="noStrike">
                <a:solidFill>
                  <a:srgbClr val="000000"/>
                </a:solidFill>
                <a:latin typeface="Constantia"/>
              </a:rPr>
              <a:t>- это  и грустный и светлый праздник. Нелёгкие испытания выпали на долю нашего народа.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r>
              <a:rPr b="1" lang="ru-RU" sz="2800" spc="-1" strike="noStrike">
                <a:solidFill>
                  <a:srgbClr val="000000"/>
                </a:solidFill>
                <a:latin typeface="Constantia"/>
              </a:rPr>
              <a:t>Четыре долгих года шла Великая Отечественная война. Но наш народ сумел выдержать все испытания и победить. 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r>
              <a:rPr b="1" lang="ru-RU" sz="2800" spc="-1" strike="noStrike">
                <a:solidFill>
                  <a:srgbClr val="000000"/>
                </a:solidFill>
                <a:latin typeface="Constantia"/>
              </a:rPr>
              <a:t>Все народы воспевают своих героев - защитников Родины. О них слагают поэмы, поют песни, их именами называют улицы, площади, им ставят памятники. 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r>
              <a:rPr b="1" lang="ru-RU" sz="2800" spc="-1" strike="noStrike">
                <a:solidFill>
                  <a:srgbClr val="000000"/>
                </a:solidFill>
                <a:latin typeface="Constantia"/>
              </a:rPr>
              <a:t>Сколько бы лет ни прошло, в памяти народа будут храниться мужество и отвага воинов, стойкость и храбрость, радость побед и печаль поражений.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TextShape 1"/>
          <p:cNvSpPr txBox="1"/>
          <p:nvPr/>
        </p:nvSpPr>
        <p:spPr>
          <a:xfrm>
            <a:off x="467640" y="188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04617b"/>
                </a:solidFill>
                <a:latin typeface="Calibri"/>
              </a:rPr>
              <a:t>Памятники героям</a:t>
            </a:r>
            <a:endParaRPr b="0" lang="ru-RU" sz="6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18" name="TextShape 2"/>
          <p:cNvSpPr txBox="1"/>
          <p:nvPr/>
        </p:nvSpPr>
        <p:spPr>
          <a:xfrm>
            <a:off x="4284000" y="1412640"/>
            <a:ext cx="4752000" cy="5328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 fontScale="33000"/>
          </a:bodyPr>
          <a:p>
            <a:pPr marL="274320" indent="-273960">
              <a:lnSpc>
                <a:spcPct val="100000"/>
              </a:lnSpc>
              <a:spcBef>
                <a:spcPts val="680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3400" spc="-1" strike="noStrike">
                <a:solidFill>
                  <a:srgbClr val="0070c0"/>
                </a:solidFill>
                <a:latin typeface="Constantia"/>
              </a:rPr>
              <a:t>Памятник маршалу К. К. Рокоссовскому </a:t>
            </a:r>
            <a:r>
              <a:rPr b="1" lang="ru-RU" sz="3400" spc="-1" strike="noStrike">
                <a:solidFill>
                  <a:srgbClr val="000000"/>
                </a:solidFill>
                <a:latin typeface="Constantia"/>
              </a:rPr>
              <a:t>в Курске.</a:t>
            </a:r>
            <a:endParaRPr b="0" lang="ru-RU" sz="34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8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900" spc="-1" strike="noStrike">
                <a:solidFill>
                  <a:srgbClr val="000000"/>
                </a:solidFill>
                <a:latin typeface="Constantia"/>
              </a:rPr>
              <a:t>Постамент сделан в виде двух светлых конструкций из бетона. </a:t>
            </a:r>
            <a:endParaRPr b="0" lang="ru-RU" sz="29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8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900" spc="-1" strike="noStrike">
                <a:solidFill>
                  <a:srgbClr val="000000"/>
                </a:solidFill>
                <a:latin typeface="Constantia"/>
              </a:rPr>
              <a:t>Скульптура маршала К. К. Рокоссовского изображена в военной форме с биноклем и планшетом. </a:t>
            </a:r>
            <a:endParaRPr b="0" lang="ru-RU" sz="29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8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900" spc="-1" strike="noStrike">
                <a:solidFill>
                  <a:srgbClr val="000000"/>
                </a:solidFill>
                <a:latin typeface="Constantia"/>
              </a:rPr>
              <a:t>Памятник открыт в 2005 году в честь 62-ой годовщины битвы на Курской дуге, он командовал во время нее Центральным фронтом. </a:t>
            </a:r>
            <a:endParaRPr b="0" lang="ru-RU" sz="29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8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900" spc="-1" strike="noStrike">
                <a:solidFill>
                  <a:srgbClr val="000000"/>
                </a:solidFill>
                <a:latin typeface="Constantia"/>
              </a:rPr>
              <a:t>Монумент расположен в городе Курске на площади, которая носит имя маршала с 1971 года. </a:t>
            </a:r>
            <a:endParaRPr b="0" lang="ru-RU" sz="29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8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900" spc="-1" strike="noStrike">
                <a:solidFill>
                  <a:srgbClr val="000000"/>
                </a:solidFill>
                <a:latin typeface="Constantia"/>
              </a:rPr>
              <a:t>Автор скульптуры – Вячеслав Клыков.</a:t>
            </a:r>
            <a:br/>
            <a:br/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 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19" name="Picture 2" descr=""/>
          <p:cNvPicPr/>
          <p:nvPr/>
        </p:nvPicPr>
        <p:blipFill>
          <a:blip r:embed="rId1"/>
          <a:stretch/>
        </p:blipFill>
        <p:spPr>
          <a:xfrm>
            <a:off x="395640" y="1608480"/>
            <a:ext cx="3744000" cy="49921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TextShape 1"/>
          <p:cNvSpPr txBox="1"/>
          <p:nvPr/>
        </p:nvSpPr>
        <p:spPr>
          <a:xfrm>
            <a:off x="467640" y="260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6600" spc="-1" strike="noStrike">
                <a:solidFill>
                  <a:srgbClr val="04617b"/>
                </a:solidFill>
                <a:latin typeface="Calibri"/>
              </a:rPr>
              <a:t>Памятники героям</a:t>
            </a:r>
            <a:endParaRPr b="0" lang="ru-RU" sz="6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21" name="TextShape 2"/>
          <p:cNvSpPr txBox="1"/>
          <p:nvPr/>
        </p:nvSpPr>
        <p:spPr>
          <a:xfrm>
            <a:off x="251640" y="1556640"/>
            <a:ext cx="4990680" cy="4977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47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400" spc="-1" strike="noStrike">
                <a:solidFill>
                  <a:srgbClr val="0070c0"/>
                </a:solidFill>
                <a:latin typeface="Constantia"/>
              </a:rPr>
              <a:t>Памятник С.Н. Перекальскому </a:t>
            </a:r>
            <a:r>
              <a:rPr b="1" lang="ru-RU" sz="2400" spc="-1" strike="noStrike">
                <a:solidFill>
                  <a:srgbClr val="000000"/>
                </a:solidFill>
                <a:latin typeface="Constantia"/>
              </a:rPr>
              <a:t>в Курске</a:t>
            </a:r>
            <a:endParaRPr b="0" lang="ru-RU" sz="24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47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ru-RU" sz="2400" spc="-1" strike="noStrike">
                <a:solidFill>
                  <a:srgbClr val="000000"/>
                </a:solidFill>
                <a:latin typeface="Constantia"/>
              </a:rPr>
              <a:t>Установлен на воинском участке Никитского кладбища в Курске. </a:t>
            </a:r>
            <a:endParaRPr b="0" lang="ru-RU" sz="24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47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ru-RU" sz="2400" spc="-1" strike="noStrike">
                <a:solidFill>
                  <a:srgbClr val="000000"/>
                </a:solidFill>
                <a:latin typeface="Constantia"/>
              </a:rPr>
              <a:t>Открыт в 1966 году. </a:t>
            </a:r>
            <a:endParaRPr b="0" lang="ru-RU" sz="24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47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ru-RU" sz="2400" spc="-1" strike="noStrike">
                <a:solidFill>
                  <a:srgbClr val="000000"/>
                </a:solidFill>
                <a:latin typeface="Constantia"/>
              </a:rPr>
              <a:t>Первоначально С. Н. Перекальский был похоронен в курском Парке пионеров, в 1949 году его прах был перенесён на воинское кладбище. </a:t>
            </a:r>
            <a:endParaRPr b="0" lang="ru-RU" sz="24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47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ru-RU" sz="2400" spc="-1" strike="noStrike">
                <a:solidFill>
                  <a:srgbClr val="000000"/>
                </a:solidFill>
                <a:latin typeface="Constantia"/>
              </a:rPr>
              <a:t>В честь него названа площадь в Курске.</a:t>
            </a:r>
            <a:endParaRPr b="0" lang="ru-RU" sz="24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47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ru-RU" sz="2400" spc="-1" strike="noStrike">
                <a:solidFill>
                  <a:srgbClr val="000000"/>
                </a:solidFill>
                <a:latin typeface="Constantia"/>
              </a:rPr>
              <a:t>Архитектор Н. С. Власенко.</a:t>
            </a:r>
            <a:endParaRPr b="0" lang="ru-RU" sz="24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22" name="Picture 6" descr=""/>
          <p:cNvPicPr/>
          <p:nvPr/>
        </p:nvPicPr>
        <p:blipFill>
          <a:blip r:embed="rId1"/>
          <a:stretch/>
        </p:blipFill>
        <p:spPr>
          <a:xfrm>
            <a:off x="5436000" y="1556640"/>
            <a:ext cx="3456000" cy="4977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TextShape 1"/>
          <p:cNvSpPr txBox="1"/>
          <p:nvPr/>
        </p:nvSpPr>
        <p:spPr>
          <a:xfrm>
            <a:off x="467640" y="404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rmAutofit fontScale="80000"/>
          </a:bodyPr>
          <a:p>
            <a:pPr algn="ctr">
              <a:lnSpc>
                <a:spcPct val="100000"/>
              </a:lnSpc>
            </a:pPr>
            <a:r>
              <a:rPr b="1" lang="ru-RU" sz="4900" spc="-1" strike="noStrike">
                <a:solidFill>
                  <a:srgbClr val="04617b"/>
                </a:solidFill>
                <a:latin typeface="Calibri"/>
              </a:rPr>
              <a:t>Памятник, монумент, мемо</a:t>
            </a:r>
            <a:r>
              <a:rPr b="1" lang="ru-RU" sz="5000" spc="-1" strike="noStrike">
                <a:solidFill>
                  <a:srgbClr val="04617b"/>
                </a:solidFill>
                <a:latin typeface="Calibri"/>
              </a:rPr>
              <a:t>риал</a:t>
            </a:r>
            <a:endParaRPr b="0" lang="ru-RU" sz="5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24" name="TextShape 2"/>
          <p:cNvSpPr txBox="1"/>
          <p:nvPr/>
        </p:nvSpPr>
        <p:spPr>
          <a:xfrm>
            <a:off x="457200" y="1935360"/>
            <a:ext cx="8229240" cy="4388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/>
          </a:bodyPr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70c0"/>
                </a:solidFill>
                <a:latin typeface="Constantia"/>
              </a:rPr>
              <a:t>Памятник</a:t>
            </a:r>
            <a:r>
              <a:rPr b="0" lang="ru-RU" sz="2600" spc="-1" strike="noStrike">
                <a:solidFill>
                  <a:srgbClr val="000000"/>
                </a:solidFill>
                <a:latin typeface="Constantia"/>
              </a:rPr>
              <a:t> – это (в узком смысле слова) сооружение, предназначенное для увековечения людей, событий, объектов, иногда животных, литературных и кинематографических персонажей и др. 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70c0"/>
                </a:solidFill>
                <a:latin typeface="Constantia"/>
              </a:rPr>
              <a:t>Монумент</a:t>
            </a:r>
            <a:r>
              <a:rPr b="0" lang="ru-RU" sz="2600" spc="-1" strike="noStrike">
                <a:solidFill>
                  <a:srgbClr val="0070c0"/>
                </a:solidFill>
                <a:latin typeface="Constantia"/>
              </a:rPr>
              <a:t> </a:t>
            </a:r>
            <a:r>
              <a:rPr b="0" lang="ru-RU" sz="2600" spc="-1" strike="noStrike">
                <a:solidFill>
                  <a:srgbClr val="000000"/>
                </a:solidFill>
                <a:latin typeface="Constantia"/>
              </a:rPr>
              <a:t>— памятник значительных размеров (архитектурное или скульптурное сооружение) в честь крупного исторического события, выдающегося общественного деятеля и т. п. 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70c0"/>
                </a:solidFill>
                <a:latin typeface="Constantia"/>
              </a:rPr>
              <a:t>Мемориал</a:t>
            </a:r>
            <a:r>
              <a:rPr b="0" lang="ru-RU" sz="2600" spc="-1" strike="noStrike">
                <a:solidFill>
                  <a:srgbClr val="000000"/>
                </a:solidFill>
                <a:latin typeface="Constantia"/>
              </a:rPr>
              <a:t> - памятное место, памятник или мероприятие в память о ком-либо или о чём-либо.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extShape 1"/>
          <p:cNvSpPr txBox="1"/>
          <p:nvPr/>
        </p:nvSpPr>
        <p:spPr>
          <a:xfrm>
            <a:off x="467640" y="404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4000" spc="-1" strike="noStrike">
                <a:solidFill>
                  <a:srgbClr val="04617b"/>
                </a:solidFill>
                <a:latin typeface="Calibri"/>
              </a:rPr>
              <a:t>Монументальная скульптура, </a:t>
            </a:r>
            <a:br/>
            <a:r>
              <a:rPr b="1" lang="ru-RU" sz="4000" spc="-1" strike="noStrike">
                <a:solidFill>
                  <a:srgbClr val="04617b"/>
                </a:solidFill>
                <a:latin typeface="Calibri"/>
              </a:rPr>
              <a:t>мемориальный комплекс </a:t>
            </a:r>
            <a:endParaRPr b="0" lang="ru-RU" sz="4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26" name="TextShape 2"/>
          <p:cNvSpPr txBox="1"/>
          <p:nvPr/>
        </p:nvSpPr>
        <p:spPr>
          <a:xfrm>
            <a:off x="457200" y="1935360"/>
            <a:ext cx="8229240" cy="4388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 fontScale="86000"/>
          </a:bodyPr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Монументальная скульптура</a:t>
            </a:r>
            <a:r>
              <a:rPr b="0" lang="ru-RU" sz="2600" spc="-1" strike="noStrike">
                <a:solidFill>
                  <a:srgbClr val="000000"/>
                </a:solidFill>
                <a:latin typeface="Constantia"/>
              </a:rPr>
              <a:t> – это памятники, монументы, скульптурные комплексы, мемориальные сооружения, статуи, бюсты, рельефы достаточно большого размера. Составляет единое целое с окружающей обстановкой, рассчитаны на восприятие с больших расстояний, на долговременное существование в природной среде: обычно они выполняются в самых прочных материалах - в граните, бронзе.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Мемориальный комплекс </a:t>
            </a:r>
            <a:r>
              <a:rPr b="0" lang="ru-RU" sz="2600" spc="-1" strike="noStrike">
                <a:solidFill>
                  <a:srgbClr val="000000"/>
                </a:solidFill>
                <a:latin typeface="Constantia"/>
              </a:rPr>
              <a:t>- территория c размещёнными на ней монументальными архитектурными сооружениями: мавзолеями, пантеонами, скульптурными группами, обелисками славы и памятниками.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Picture 2" descr=""/>
          <p:cNvPicPr/>
          <p:nvPr/>
        </p:nvPicPr>
        <p:blipFill>
          <a:blip r:embed="rId1"/>
          <a:stretch/>
        </p:blipFill>
        <p:spPr>
          <a:xfrm>
            <a:off x="3492000" y="692640"/>
            <a:ext cx="5459400" cy="5891040"/>
          </a:xfrm>
          <a:prstGeom prst="rect">
            <a:avLst/>
          </a:prstGeom>
          <a:ln>
            <a:noFill/>
          </a:ln>
        </p:spPr>
      </p:pic>
      <p:sp>
        <p:nvSpPr>
          <p:cNvPr id="228" name="CustomShape 1"/>
          <p:cNvSpPr/>
          <p:nvPr/>
        </p:nvSpPr>
        <p:spPr>
          <a:xfrm>
            <a:off x="280800" y="1124640"/>
            <a:ext cx="3096000" cy="5057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onstantia"/>
              </a:rPr>
              <a:t>Мемориальный комплекс </a:t>
            </a:r>
            <a:r>
              <a:rPr b="1" lang="ru-RU" sz="2800" spc="-1" strike="noStrike">
                <a:solidFill>
                  <a:srgbClr val="0070c0"/>
                </a:solidFill>
                <a:latin typeface="Constantia"/>
              </a:rPr>
              <a:t>«Героям Сталинградской битвы» </a:t>
            </a:r>
            <a:r>
              <a:rPr b="1" lang="ru-RU" sz="2800" spc="-1" strike="noStrike">
                <a:solidFill>
                  <a:srgbClr val="000000"/>
                </a:solidFill>
                <a:latin typeface="Constantia"/>
              </a:rPr>
              <a:t>на Мамаевом кургане в  Волгограде.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onstantia"/>
              </a:rPr>
              <a:t>Скульптор </a:t>
            </a:r>
            <a:r>
              <a:rPr b="1" lang="ru-RU" sz="2800" spc="-1" strike="noStrike">
                <a:solidFill>
                  <a:srgbClr val="0070c0"/>
                </a:solidFill>
                <a:latin typeface="Constantia"/>
              </a:rPr>
              <a:t>В. Е. Вучетич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Picture 2" descr=""/>
          <p:cNvPicPr/>
          <p:nvPr/>
        </p:nvPicPr>
        <p:blipFill>
          <a:blip r:embed="rId1"/>
          <a:stretch/>
        </p:blipFill>
        <p:spPr>
          <a:xfrm>
            <a:off x="395640" y="939960"/>
            <a:ext cx="8386200" cy="55904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TextShape 1"/>
          <p:cNvSpPr txBox="1"/>
          <p:nvPr/>
        </p:nvSpPr>
        <p:spPr>
          <a:xfrm>
            <a:off x="467640" y="404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5000" spc="-1" strike="noStrike">
                <a:solidFill>
                  <a:srgbClr val="04617b"/>
                </a:solidFill>
                <a:latin typeface="Calibri"/>
              </a:rPr>
              <a:t>Мемориальный комплекс</a:t>
            </a:r>
            <a:endParaRPr b="0" lang="ru-RU" sz="5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31" name="TextShape 2"/>
          <p:cNvSpPr txBox="1"/>
          <p:nvPr/>
        </p:nvSpPr>
        <p:spPr>
          <a:xfrm>
            <a:off x="457200" y="1935360"/>
            <a:ext cx="8229240" cy="4388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/>
          </a:bodyPr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Мемориальный комплекс «Героям Сталинградской битвы» </a:t>
            </a:r>
            <a:r>
              <a:rPr b="1" lang="ru-RU" sz="2600" spc="-1" strike="noStrike">
                <a:solidFill>
                  <a:srgbClr val="0070c0"/>
                </a:solidFill>
                <a:latin typeface="Constantia"/>
              </a:rPr>
              <a:t>Памятник-ансамбль «Героям Сталинградской битвы»</a:t>
            </a: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 — самый крупный военный памятник в мире является и самой большой братской могилой русским солдатам погибшим в Сталинградской битве.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Гигантский и величественный ансамбль посвящён мужеству и бесстрашию защитников Сталинграда в сражении, которое стало переломным в Великой Отечественной войне. 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Picture 2" descr=""/>
          <p:cNvPicPr/>
          <p:nvPr/>
        </p:nvPicPr>
        <p:blipFill>
          <a:blip r:embed="rId1"/>
          <a:stretch/>
        </p:blipFill>
        <p:spPr>
          <a:xfrm>
            <a:off x="539640" y="361800"/>
            <a:ext cx="4032000" cy="6211440"/>
          </a:xfrm>
          <a:prstGeom prst="rect">
            <a:avLst/>
          </a:prstGeom>
          <a:ln>
            <a:noFill/>
          </a:ln>
        </p:spPr>
      </p:pic>
      <p:sp>
        <p:nvSpPr>
          <p:cNvPr id="233" name="CustomShape 1"/>
          <p:cNvSpPr/>
          <p:nvPr/>
        </p:nvSpPr>
        <p:spPr>
          <a:xfrm>
            <a:off x="4860000" y="1052640"/>
            <a:ext cx="4032000" cy="414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Constantia"/>
              </a:rPr>
              <a:t>Скульптура 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70c0"/>
                </a:solidFill>
                <a:latin typeface="Constantia"/>
              </a:rPr>
              <a:t>«Родина-мать зовёт!»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70c0"/>
                </a:solidFill>
                <a:latin typeface="Constantia"/>
              </a:rPr>
              <a:t>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onstantia"/>
              </a:rPr>
              <a:t>Это одна из самых высоких статуй мира. Она является частью памятника-ансамбля </a:t>
            </a:r>
            <a:r>
              <a:rPr b="1" lang="ru-RU" sz="2400" spc="-1" strike="noStrike">
                <a:solidFill>
                  <a:srgbClr val="0070c0"/>
                </a:solidFill>
                <a:latin typeface="Constantia"/>
              </a:rPr>
              <a:t>«Героям Сталинградской битвы» </a:t>
            </a:r>
            <a:r>
              <a:rPr b="1" lang="ru-RU" sz="2400" spc="-1" strike="noStrike">
                <a:solidFill>
                  <a:srgbClr val="000000"/>
                </a:solidFill>
                <a:latin typeface="Constantia"/>
              </a:rPr>
              <a:t>на Мамаевом кургане в Волгограде.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Picture 2" descr=""/>
          <p:cNvPicPr/>
          <p:nvPr/>
        </p:nvPicPr>
        <p:blipFill>
          <a:blip r:embed="rId1"/>
          <a:stretch/>
        </p:blipFill>
        <p:spPr>
          <a:xfrm>
            <a:off x="251640" y="2781000"/>
            <a:ext cx="5219640" cy="3914640"/>
          </a:xfrm>
          <a:prstGeom prst="rect">
            <a:avLst/>
          </a:prstGeom>
          <a:ln>
            <a:noFill/>
          </a:ln>
        </p:spPr>
      </p:pic>
      <p:pic>
        <p:nvPicPr>
          <p:cNvPr id="235" name="Picture 3" descr=""/>
          <p:cNvPicPr/>
          <p:nvPr/>
        </p:nvPicPr>
        <p:blipFill>
          <a:blip r:embed="rId2"/>
          <a:stretch/>
        </p:blipFill>
        <p:spPr>
          <a:xfrm>
            <a:off x="4212000" y="764640"/>
            <a:ext cx="4564080" cy="3034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Shape 1"/>
          <p:cNvSpPr txBox="1"/>
          <p:nvPr/>
        </p:nvSpPr>
        <p:spPr>
          <a:xfrm>
            <a:off x="455400" y="404640"/>
            <a:ext cx="8305560" cy="11426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5000" spc="-1" strike="noStrike">
                <a:solidFill>
                  <a:srgbClr val="04617b"/>
                </a:solidFill>
                <a:latin typeface="Calibri"/>
              </a:rPr>
              <a:t>Вечные темы в искусстве</a:t>
            </a:r>
            <a:endParaRPr b="0" lang="ru-RU" sz="50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188" name="Picture 2" descr=""/>
          <p:cNvPicPr/>
          <p:nvPr/>
        </p:nvPicPr>
        <p:blipFill>
          <a:blip r:embed="rId1"/>
          <a:stretch/>
        </p:blipFill>
        <p:spPr>
          <a:xfrm>
            <a:off x="107640" y="1772640"/>
            <a:ext cx="3114360" cy="3865320"/>
          </a:xfrm>
          <a:prstGeom prst="rect">
            <a:avLst/>
          </a:prstGeom>
          <a:ln>
            <a:noFill/>
          </a:ln>
        </p:spPr>
      </p:pic>
      <p:pic>
        <p:nvPicPr>
          <p:cNvPr id="189" name="Picture 3" descr=""/>
          <p:cNvPicPr/>
          <p:nvPr/>
        </p:nvPicPr>
        <p:blipFill>
          <a:blip r:embed="rId2"/>
          <a:stretch/>
        </p:blipFill>
        <p:spPr>
          <a:xfrm>
            <a:off x="3196080" y="1989000"/>
            <a:ext cx="2822040" cy="3176280"/>
          </a:xfrm>
          <a:prstGeom prst="rect">
            <a:avLst/>
          </a:prstGeom>
          <a:ln>
            <a:noFill/>
          </a:ln>
        </p:spPr>
      </p:pic>
      <p:pic>
        <p:nvPicPr>
          <p:cNvPr id="190" name="Picture 4" descr=""/>
          <p:cNvPicPr/>
          <p:nvPr/>
        </p:nvPicPr>
        <p:blipFill>
          <a:blip r:embed="rId3"/>
          <a:stretch/>
        </p:blipFill>
        <p:spPr>
          <a:xfrm>
            <a:off x="6018480" y="1757520"/>
            <a:ext cx="2998440" cy="3803400"/>
          </a:xfrm>
          <a:prstGeom prst="rect">
            <a:avLst/>
          </a:prstGeom>
          <a:ln>
            <a:noFill/>
          </a:ln>
        </p:spPr>
      </p:pic>
      <p:sp>
        <p:nvSpPr>
          <p:cNvPr id="191" name="CustomShape 2"/>
          <p:cNvSpPr/>
          <p:nvPr/>
        </p:nvSpPr>
        <p:spPr>
          <a:xfrm>
            <a:off x="323640" y="5638320"/>
            <a:ext cx="184320" cy="36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2" name="CustomShape 3"/>
          <p:cNvSpPr/>
          <p:nvPr/>
        </p:nvSpPr>
        <p:spPr>
          <a:xfrm>
            <a:off x="573480" y="5627160"/>
            <a:ext cx="21819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onstantia"/>
              </a:rPr>
              <a:t>Материнство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93" name="CustomShape 4"/>
          <p:cNvSpPr/>
          <p:nvPr/>
        </p:nvSpPr>
        <p:spPr>
          <a:xfrm>
            <a:off x="3348000" y="5207760"/>
            <a:ext cx="273816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onstantia"/>
              </a:rPr>
              <a:t>Мудрость старости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94" name="CustomShape 5"/>
          <p:cNvSpPr/>
          <p:nvPr/>
        </p:nvSpPr>
        <p:spPr>
          <a:xfrm>
            <a:off x="6208200" y="5592240"/>
            <a:ext cx="26193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onstantia"/>
              </a:rPr>
              <a:t>Сопереживание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TextShape 1"/>
          <p:cNvSpPr txBox="1"/>
          <p:nvPr/>
        </p:nvSpPr>
        <p:spPr>
          <a:xfrm>
            <a:off x="457200" y="70416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5000" spc="-1" strike="noStrike">
                <a:solidFill>
                  <a:srgbClr val="04617b"/>
                </a:solidFill>
                <a:latin typeface="Calibri"/>
              </a:rPr>
              <a:t>Мемориальный комплекс</a:t>
            </a:r>
            <a:endParaRPr b="0" lang="ru-RU" sz="5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37" name="TextShape 2"/>
          <p:cNvSpPr txBox="1"/>
          <p:nvPr/>
        </p:nvSpPr>
        <p:spPr>
          <a:xfrm>
            <a:off x="179640" y="1935360"/>
            <a:ext cx="3096000" cy="4388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Мемориальный комплекс «Хатынь»  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Архитекторы: Ю. Градов, В. Занкович, Л. Левин, скульптор - С. Селиханов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38" name="Picture 3" descr=""/>
          <p:cNvPicPr/>
          <p:nvPr/>
        </p:nvPicPr>
        <p:blipFill>
          <a:blip r:embed="rId1"/>
          <a:stretch/>
        </p:blipFill>
        <p:spPr>
          <a:xfrm>
            <a:off x="3492000" y="1999800"/>
            <a:ext cx="5398920" cy="42339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TextShape 1"/>
          <p:cNvSpPr txBox="1"/>
          <p:nvPr/>
        </p:nvSpPr>
        <p:spPr>
          <a:xfrm>
            <a:off x="457200" y="70416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5000" spc="-1" strike="noStrike">
                <a:solidFill>
                  <a:srgbClr val="04617b"/>
                </a:solidFill>
                <a:latin typeface="Calibri"/>
              </a:rPr>
              <a:t>Мемориальный комплекс</a:t>
            </a:r>
            <a:endParaRPr b="0" lang="ru-RU" sz="5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40" name="TextShape 2"/>
          <p:cNvSpPr txBox="1"/>
          <p:nvPr/>
        </p:nvSpPr>
        <p:spPr>
          <a:xfrm>
            <a:off x="457200" y="1935360"/>
            <a:ext cx="8229240" cy="4388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/>
          </a:bodyPr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В годы Великой Отечественной войны фашисты полностью уничтожили более 600 белорусских деревень.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 </a:t>
            </a: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Символом этого горя стала деревня </a:t>
            </a:r>
            <a:r>
              <a:rPr b="1" lang="ru-RU" sz="2600" spc="-1" strike="noStrike">
                <a:solidFill>
                  <a:srgbClr val="0070c0"/>
                </a:solidFill>
                <a:latin typeface="Constantia"/>
              </a:rPr>
              <a:t>Хатынь</a:t>
            </a: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 </a:t>
            </a: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Сейчас на месте сожжённой деревни мемориальный комплекс.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Скорбь о погибших и непреходящее восхищение стойкостью народа-страдальца — вот чувства, которые в камне и звуке сумели воплотить авторы мемориала Хатынь.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Picture 2" descr=""/>
          <p:cNvPicPr/>
          <p:nvPr/>
        </p:nvPicPr>
        <p:blipFill>
          <a:blip r:embed="rId1"/>
          <a:stretch/>
        </p:blipFill>
        <p:spPr>
          <a:xfrm>
            <a:off x="395640" y="908640"/>
            <a:ext cx="8280720" cy="55231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TextShape 1"/>
          <p:cNvSpPr txBox="1"/>
          <p:nvPr/>
        </p:nvSpPr>
        <p:spPr>
          <a:xfrm>
            <a:off x="457200" y="704160"/>
            <a:ext cx="8305560" cy="56768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rmAutofit/>
          </a:bodyPr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04617b"/>
                </a:solidFill>
                <a:latin typeface="Calibri"/>
              </a:rPr>
              <a:t>В образе непокорённого жителя Хатыни, несущего на руках зверски убитого фашистами сына, но не склонившего голову перед захватчиками, увековечен подвиг белорусского народа. В элементах мемориального комплекса выражено не только чувство скорби о погибших, но и чувство гордости за мужество и стойкость советского народа.</a:t>
            </a:r>
            <a:br/>
            <a:endParaRPr b="0" lang="ru-RU" sz="32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Picture 2" descr=""/>
          <p:cNvPicPr/>
          <p:nvPr/>
        </p:nvPicPr>
        <p:blipFill>
          <a:blip r:embed="rId1"/>
          <a:stretch/>
        </p:blipFill>
        <p:spPr>
          <a:xfrm>
            <a:off x="539640" y="260640"/>
            <a:ext cx="3347280" cy="5020920"/>
          </a:xfrm>
          <a:prstGeom prst="rect">
            <a:avLst/>
          </a:prstGeom>
          <a:ln>
            <a:noFill/>
          </a:ln>
        </p:spPr>
      </p:pic>
      <p:sp>
        <p:nvSpPr>
          <p:cNvPr id="244" name="CustomShape 1"/>
          <p:cNvSpPr/>
          <p:nvPr/>
        </p:nvSpPr>
        <p:spPr>
          <a:xfrm>
            <a:off x="179640" y="5452560"/>
            <a:ext cx="4032000" cy="131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onstantia"/>
              </a:rPr>
              <a:t>Памятник представляет нижние венцы сруба и обелиск в виде печной трубы с колоколом вверху</a:t>
            </a:r>
            <a:endParaRPr b="0" lang="ru-RU" sz="2000" spc="-1" strike="noStrike">
              <a:latin typeface="Arial"/>
            </a:endParaRPr>
          </a:p>
        </p:txBody>
      </p:sp>
      <p:pic>
        <p:nvPicPr>
          <p:cNvPr id="245" name="Picture 4" descr=""/>
          <p:cNvPicPr/>
          <p:nvPr/>
        </p:nvPicPr>
        <p:blipFill>
          <a:blip r:embed="rId2"/>
          <a:stretch/>
        </p:blipFill>
        <p:spPr>
          <a:xfrm>
            <a:off x="4375080" y="3501000"/>
            <a:ext cx="4516920" cy="3011040"/>
          </a:xfrm>
          <a:prstGeom prst="rect">
            <a:avLst/>
          </a:prstGeom>
          <a:ln>
            <a:noFill/>
          </a:ln>
        </p:spPr>
      </p:pic>
      <p:pic>
        <p:nvPicPr>
          <p:cNvPr id="246" name="Picture 5" descr=""/>
          <p:cNvPicPr/>
          <p:nvPr/>
        </p:nvPicPr>
        <p:blipFill>
          <a:blip r:embed="rId3"/>
          <a:stretch/>
        </p:blipFill>
        <p:spPr>
          <a:xfrm>
            <a:off x="4473720" y="463680"/>
            <a:ext cx="4320000" cy="28771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TextShape 1"/>
          <p:cNvSpPr txBox="1"/>
          <p:nvPr/>
        </p:nvSpPr>
        <p:spPr>
          <a:xfrm>
            <a:off x="539640" y="476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5000" spc="-1" strike="noStrike">
                <a:solidFill>
                  <a:srgbClr val="04617b"/>
                </a:solidFill>
                <a:latin typeface="Calibri"/>
              </a:rPr>
              <a:t>Мемориальный комплекс</a:t>
            </a:r>
            <a:endParaRPr b="0" lang="ru-RU" sz="5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48" name="TextShape 2"/>
          <p:cNvSpPr txBox="1"/>
          <p:nvPr/>
        </p:nvSpPr>
        <p:spPr>
          <a:xfrm>
            <a:off x="107640" y="1935360"/>
            <a:ext cx="3384000" cy="46616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 fontScale="77000"/>
          </a:bodyPr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70c0"/>
                </a:solidFill>
                <a:latin typeface="Constantia"/>
              </a:rPr>
              <a:t>Мемориал «Саласпилс» Несломленный.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В элементах мемориального комплекса выражено не только чувство скорби о погибших, но и чувство гордости за мужество и стойкость советского народа.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49" name="Picture 2" descr=""/>
          <p:cNvPicPr/>
          <p:nvPr/>
        </p:nvPicPr>
        <p:blipFill>
          <a:blip r:embed="rId1"/>
          <a:stretch/>
        </p:blipFill>
        <p:spPr>
          <a:xfrm>
            <a:off x="3348000" y="2349000"/>
            <a:ext cx="5554440" cy="41637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Shape 1"/>
          <p:cNvSpPr txBox="1"/>
          <p:nvPr/>
        </p:nvSpPr>
        <p:spPr>
          <a:xfrm>
            <a:off x="395640" y="260640"/>
            <a:ext cx="8290800" cy="137016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5000" spc="-1" strike="noStrike">
                <a:solidFill>
                  <a:srgbClr val="04617b"/>
                </a:solidFill>
                <a:latin typeface="Calibri"/>
              </a:rPr>
              <a:t>Мемориальный комплекс</a:t>
            </a:r>
            <a:endParaRPr b="0" lang="ru-RU" sz="50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51" name="Объект 3" descr=""/>
          <p:cNvPicPr/>
          <p:nvPr/>
        </p:nvPicPr>
        <p:blipFill>
          <a:blip r:embed="rId1"/>
          <a:stretch/>
        </p:blipFill>
        <p:spPr>
          <a:xfrm>
            <a:off x="467640" y="1989000"/>
            <a:ext cx="3291840" cy="4389120"/>
          </a:xfrm>
          <a:prstGeom prst="rect">
            <a:avLst/>
          </a:prstGeom>
          <a:ln>
            <a:noFill/>
          </a:ln>
        </p:spPr>
      </p:pic>
      <p:pic>
        <p:nvPicPr>
          <p:cNvPr id="252" name="Picture 2" descr=""/>
          <p:cNvPicPr/>
          <p:nvPr/>
        </p:nvPicPr>
        <p:blipFill>
          <a:blip r:embed="rId2"/>
          <a:stretch/>
        </p:blipFill>
        <p:spPr>
          <a:xfrm>
            <a:off x="4214880" y="3046680"/>
            <a:ext cx="4767480" cy="30920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TextShape 1"/>
          <p:cNvSpPr txBox="1"/>
          <p:nvPr/>
        </p:nvSpPr>
        <p:spPr>
          <a:xfrm>
            <a:off x="457200" y="332640"/>
            <a:ext cx="8229240" cy="1583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rmAutofit fontScale="47000"/>
          </a:bodyPr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4617b"/>
                </a:solidFill>
                <a:latin typeface="Calibri"/>
              </a:rPr>
              <a:t>Мемориальный комплекс в Курске  </a:t>
            </a:r>
            <a:br/>
            <a:r>
              <a:rPr b="1" lang="ru-RU" sz="3600" spc="-1" strike="noStrike">
                <a:solidFill>
                  <a:srgbClr val="04617b"/>
                </a:solidFill>
                <a:latin typeface="Calibri"/>
              </a:rPr>
              <a:t>«Памяти павших в ВОВ 1941–1945 годов»</a:t>
            </a:r>
            <a:br/>
            <a:endParaRPr b="0" lang="ru-RU" sz="3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54" name="TextShape 2"/>
          <p:cNvSpPr txBox="1"/>
          <p:nvPr/>
        </p:nvSpPr>
        <p:spPr>
          <a:xfrm>
            <a:off x="457200" y="1935360"/>
            <a:ext cx="8229240" cy="4388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/>
          </a:bodyPr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ru-RU" sz="2600" spc="-1" strike="noStrike">
                <a:solidFill>
                  <a:srgbClr val="000000"/>
                </a:solidFill>
                <a:latin typeface="Constantia"/>
              </a:rPr>
              <a:t>Центром мемориального комплекса выступает обелиск Славы, рядом с ним горит Вечный огонь. К нему ведут стелы с изображениями шлемов летчиков и танкистов, касками пехотинцев. 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ru-RU" sz="2600" spc="-1" strike="noStrike">
                <a:solidFill>
                  <a:srgbClr val="000000"/>
                </a:solidFill>
                <a:latin typeface="Constantia"/>
              </a:rPr>
              <a:t>На территории комплекса стоит Памятник неизвестному солдату, братская могила с именами умерших в Курской битве. 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0" lang="ru-RU" sz="2600" spc="-1" strike="noStrike">
                <a:solidFill>
                  <a:srgbClr val="000000"/>
                </a:solidFill>
                <a:latin typeface="Constantia"/>
              </a:rPr>
              <a:t>Мемориал открыт в 2000 году на площади Героев Курской битвы. Комплекс построен на бывших солдатских кладбищах.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TextShape 1"/>
          <p:cNvSpPr txBox="1"/>
          <p:nvPr/>
        </p:nvSpPr>
        <p:spPr>
          <a:xfrm>
            <a:off x="366840" y="764640"/>
            <a:ext cx="8305560" cy="11426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rmAutofit fontScale="38000"/>
          </a:bodyPr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4617b"/>
                </a:solidFill>
                <a:latin typeface="Calibri"/>
              </a:rPr>
              <a:t>Мемориальный комплекс в Курске</a:t>
            </a:r>
            <a:br/>
            <a:r>
              <a:rPr b="1" lang="ru-RU" sz="3600" spc="-1" strike="noStrike">
                <a:solidFill>
                  <a:srgbClr val="04617b"/>
                </a:solidFill>
                <a:latin typeface="Calibri"/>
              </a:rPr>
              <a:t>«Памяти павших в ВОВ 1941–1945 годов»</a:t>
            </a:r>
            <a:br/>
            <a:endParaRPr b="0" lang="ru-RU" sz="36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56" name="Picture 2" descr=""/>
          <p:cNvPicPr/>
          <p:nvPr/>
        </p:nvPicPr>
        <p:blipFill>
          <a:blip r:embed="rId1"/>
          <a:stretch/>
        </p:blipFill>
        <p:spPr>
          <a:xfrm>
            <a:off x="336960" y="1486800"/>
            <a:ext cx="3567240" cy="4756680"/>
          </a:xfrm>
          <a:prstGeom prst="rect">
            <a:avLst/>
          </a:prstGeom>
          <a:ln>
            <a:noFill/>
          </a:ln>
        </p:spPr>
      </p:pic>
      <p:pic>
        <p:nvPicPr>
          <p:cNvPr id="257" name="Picture 3" descr=""/>
          <p:cNvPicPr/>
          <p:nvPr/>
        </p:nvPicPr>
        <p:blipFill>
          <a:blip r:embed="rId2"/>
          <a:stretch/>
        </p:blipFill>
        <p:spPr>
          <a:xfrm>
            <a:off x="4181760" y="1486800"/>
            <a:ext cx="4104000" cy="2691000"/>
          </a:xfrm>
          <a:prstGeom prst="rect">
            <a:avLst/>
          </a:prstGeom>
          <a:ln>
            <a:noFill/>
          </a:ln>
        </p:spPr>
      </p:pic>
      <p:pic>
        <p:nvPicPr>
          <p:cNvPr id="258" name="Picture 2" descr=""/>
          <p:cNvPicPr/>
          <p:nvPr/>
        </p:nvPicPr>
        <p:blipFill>
          <a:blip r:embed="rId3"/>
          <a:stretch/>
        </p:blipFill>
        <p:spPr>
          <a:xfrm>
            <a:off x="4575960" y="4393080"/>
            <a:ext cx="3709800" cy="20854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TextShape 1"/>
          <p:cNvSpPr txBox="1"/>
          <p:nvPr/>
        </p:nvSpPr>
        <p:spPr>
          <a:xfrm>
            <a:off x="455040" y="332640"/>
            <a:ext cx="8305560" cy="11426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4617b"/>
                </a:solidFill>
                <a:latin typeface="Calibri"/>
              </a:rPr>
              <a:t>Мемориал Победы и памятник Маршалу Г. К. Жукову в Курске</a:t>
            </a:r>
            <a:endParaRPr b="0" lang="ru-RU" sz="44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60" name="Picture 2" descr=""/>
          <p:cNvPicPr/>
          <p:nvPr/>
        </p:nvPicPr>
        <p:blipFill>
          <a:blip r:embed="rId1"/>
          <a:stretch/>
        </p:blipFill>
        <p:spPr>
          <a:xfrm>
            <a:off x="755640" y="1556640"/>
            <a:ext cx="7704360" cy="50734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extShape 1"/>
          <p:cNvSpPr txBox="1"/>
          <p:nvPr/>
        </p:nvSpPr>
        <p:spPr>
          <a:xfrm>
            <a:off x="395640" y="404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5000" spc="-1" strike="noStrike">
                <a:solidFill>
                  <a:srgbClr val="04617b"/>
                </a:solidFill>
                <a:latin typeface="Calibri"/>
              </a:rPr>
              <a:t>Вечные темы в искусстве</a:t>
            </a:r>
            <a:endParaRPr b="0" lang="ru-RU" sz="5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96" name="TextShape 2"/>
          <p:cNvSpPr txBox="1"/>
          <p:nvPr/>
        </p:nvSpPr>
        <p:spPr>
          <a:xfrm>
            <a:off x="457200" y="1935360"/>
            <a:ext cx="8229240" cy="46616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 fontScale="87000"/>
          </a:bodyPr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В искусстве есть великие вечные темы.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К этим темам обращаются  художники, скульпторы, музыканты, поэты, писатели. 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К таким темам относится и тема защитников Отечества. 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Каждый народ помнит и гордится своими героями, которые сражались за свободу, славу и могущество своей  страны.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С давних времён принято устанавливать памятники в честь значительных исторических событий. 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Искусство (музыка, литература, живопись и скульптура)  может увековечить память о героях.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Shape 1"/>
          <p:cNvSpPr txBox="1"/>
          <p:nvPr/>
        </p:nvSpPr>
        <p:spPr>
          <a:xfrm>
            <a:off x="467640" y="332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4000" spc="-1" strike="noStrike">
                <a:solidFill>
                  <a:srgbClr val="04617b"/>
                </a:solidFill>
                <a:latin typeface="Calibri"/>
              </a:rPr>
              <a:t>ПАМЯТНИК МАРШАЛУ Г.К. ЖУКОВУ</a:t>
            </a:r>
            <a:endParaRPr b="0" lang="ru-RU" sz="4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62" name="TextShape 2"/>
          <p:cNvSpPr txBox="1"/>
          <p:nvPr/>
        </p:nvSpPr>
        <p:spPr>
          <a:xfrm>
            <a:off x="457200" y="1935360"/>
            <a:ext cx="8434800" cy="46616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 fontScale="49000"/>
          </a:bodyPr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Мемориал Победы, протянувшийся длинной аллеей, расположился между улицей Карла Маркса и проспектом Победы с северной стороны въезда в город Курск.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Перед входной аркой установили памятник </a:t>
            </a:r>
            <a:r>
              <a:rPr b="1" lang="ru-RU" sz="2600" spc="-1" strike="noStrike">
                <a:solidFill>
                  <a:srgbClr val="0070c0"/>
                </a:solidFill>
                <a:latin typeface="Constantia"/>
              </a:rPr>
              <a:t>Маршалу К. Жукову. 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Великий полководец стоит на высоком постаменте в накинутой на плечи шинели и придерживает ее рукой. Его взгляд устремлен вперед, рука с биноклем опущена. Как и прежде на своем боевом посту, сквозь года и века.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Авторы: курские скульпторы В. И. Бартенев и И. А. Минин. 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В 2008 году в конце аллеи был открыт 55-метровый храм-колокольня Георгию Победоносцу. Строился он долгие десять лет. Неподалеку от него находится памятник неизвестному солдату курской земли. Из центра треснувшей или расколовшейся темно-гранитной плиты выбивается вечное неугасимое пламя.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Picture 2" descr=""/>
          <p:cNvPicPr/>
          <p:nvPr/>
        </p:nvPicPr>
        <p:blipFill>
          <a:blip r:embed="rId1"/>
          <a:stretch/>
        </p:blipFill>
        <p:spPr>
          <a:xfrm>
            <a:off x="179640" y="332640"/>
            <a:ext cx="3960000" cy="6256440"/>
          </a:xfrm>
          <a:prstGeom prst="rect">
            <a:avLst/>
          </a:prstGeom>
          <a:ln>
            <a:noFill/>
          </a:ln>
        </p:spPr>
      </p:pic>
      <p:pic>
        <p:nvPicPr>
          <p:cNvPr id="264" name="Picture 5" descr=""/>
          <p:cNvPicPr/>
          <p:nvPr/>
        </p:nvPicPr>
        <p:blipFill>
          <a:blip r:embed="rId2"/>
          <a:stretch/>
        </p:blipFill>
        <p:spPr>
          <a:xfrm>
            <a:off x="4337640" y="3196080"/>
            <a:ext cx="4524480" cy="3393000"/>
          </a:xfrm>
          <a:prstGeom prst="rect">
            <a:avLst/>
          </a:prstGeom>
          <a:ln>
            <a:noFill/>
          </a:ln>
        </p:spPr>
      </p:pic>
      <p:pic>
        <p:nvPicPr>
          <p:cNvPr id="265" name="Picture 6" descr=""/>
          <p:cNvPicPr/>
          <p:nvPr/>
        </p:nvPicPr>
        <p:blipFill>
          <a:blip r:embed="rId3"/>
          <a:stretch/>
        </p:blipFill>
        <p:spPr>
          <a:xfrm>
            <a:off x="4570200" y="332640"/>
            <a:ext cx="4032000" cy="24285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TextShape 1"/>
          <p:cNvSpPr txBox="1"/>
          <p:nvPr/>
        </p:nvSpPr>
        <p:spPr>
          <a:xfrm>
            <a:off x="395640" y="404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5000" spc="-1" strike="noStrike">
                <a:solidFill>
                  <a:srgbClr val="04617b"/>
                </a:solidFill>
                <a:latin typeface="Calibri"/>
              </a:rPr>
              <a:t>Обелиск, стела</a:t>
            </a:r>
            <a:endParaRPr b="0" lang="ru-RU" sz="5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67" name="TextShape 2"/>
          <p:cNvSpPr txBox="1"/>
          <p:nvPr/>
        </p:nvSpPr>
        <p:spPr>
          <a:xfrm>
            <a:off x="251640" y="1935360"/>
            <a:ext cx="8712720" cy="4013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800" spc="-1" strike="noStrike">
                <a:solidFill>
                  <a:srgbClr val="0070c0"/>
                </a:solidFill>
                <a:latin typeface="Constantia"/>
              </a:rPr>
              <a:t>Обелиск</a:t>
            </a:r>
            <a:r>
              <a:rPr b="0" lang="ru-RU" sz="2800" spc="-1" strike="noStrike">
                <a:solidFill>
                  <a:srgbClr val="000000"/>
                </a:solidFill>
                <a:latin typeface="Constantia"/>
              </a:rPr>
              <a:t> - </a:t>
            </a:r>
            <a:r>
              <a:rPr b="1" lang="ru-RU" sz="2800" spc="-1" strike="noStrike">
                <a:solidFill>
                  <a:srgbClr val="000000"/>
                </a:solidFill>
                <a:latin typeface="Constantia"/>
              </a:rPr>
              <a:t>памятник, каменное сооружение в виде четырехгранного столба(наиболее часто четырёхгранного), сужающегося кверху. 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800" spc="-1" strike="noStrike">
                <a:solidFill>
                  <a:srgbClr val="0070c0"/>
                </a:solidFill>
                <a:latin typeface="Constantia"/>
              </a:rPr>
              <a:t>Стела </a:t>
            </a:r>
            <a:r>
              <a:rPr b="1" lang="ru-RU" sz="2800" spc="-1" strike="noStrike">
                <a:solidFill>
                  <a:srgbClr val="000000"/>
                </a:solidFill>
                <a:latin typeface="Constantia"/>
              </a:rPr>
              <a:t>- каменная, мраморная, гранитная или деревянная плита (или столб) с высеченными на ней текстами или изображениями. Устанавливается в качестве погребального или памятного знака.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TextShape 1"/>
          <p:cNvSpPr txBox="1"/>
          <p:nvPr/>
        </p:nvSpPr>
        <p:spPr>
          <a:xfrm>
            <a:off x="467640" y="404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04617b"/>
                </a:solidFill>
                <a:latin typeface="Calibri"/>
              </a:rPr>
              <a:t>Обелиск</a:t>
            </a:r>
            <a:endParaRPr b="0" lang="ru-RU" sz="6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69" name="TextShape 2"/>
          <p:cNvSpPr txBox="1"/>
          <p:nvPr/>
        </p:nvSpPr>
        <p:spPr>
          <a:xfrm>
            <a:off x="179640" y="1700640"/>
            <a:ext cx="4824000" cy="4968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 fontScale="83000"/>
          </a:bodyPr>
          <a:p>
            <a:pPr marL="274320" indent="-273960">
              <a:lnSpc>
                <a:spcPct val="100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800" spc="-1" strike="noStrike">
                <a:solidFill>
                  <a:srgbClr val="0070c0"/>
                </a:solidFill>
                <a:latin typeface="Constantia"/>
              </a:rPr>
              <a:t>Обелиск Славы Бессмертным Героям на горе Митридат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800" spc="-1" strike="noStrike">
                <a:solidFill>
                  <a:srgbClr val="000000"/>
                </a:solidFill>
                <a:latin typeface="Constantia"/>
              </a:rPr>
              <a:t>Монумент посвящён генералам, офицерам, сержантам и рядовым, морякам  и всем воинам, павшим в боях за освобождение Крыма в ноябре 1943 -  апреле 1944 годах.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800" spc="-1" strike="noStrike">
                <a:solidFill>
                  <a:srgbClr val="000000"/>
                </a:solidFill>
                <a:latin typeface="Constantia"/>
              </a:rPr>
              <a:t>Расположен в городе Керчь (Крым) на вершине горы Митридат.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70" name="Picture 2" descr=""/>
          <p:cNvPicPr/>
          <p:nvPr/>
        </p:nvPicPr>
        <p:blipFill>
          <a:blip r:embed="rId1"/>
          <a:stretch/>
        </p:blipFill>
        <p:spPr>
          <a:xfrm>
            <a:off x="5220000" y="1917000"/>
            <a:ext cx="3365640" cy="4491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extShape 1"/>
          <p:cNvSpPr txBox="1"/>
          <p:nvPr/>
        </p:nvSpPr>
        <p:spPr>
          <a:xfrm>
            <a:off x="378360" y="260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04617b"/>
                </a:solidFill>
                <a:latin typeface="Calibri"/>
              </a:rPr>
              <a:t>Обелиск</a:t>
            </a:r>
            <a:endParaRPr b="0" lang="ru-RU" sz="6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72" name="TextShape 2"/>
          <p:cNvSpPr txBox="1"/>
          <p:nvPr/>
        </p:nvSpPr>
        <p:spPr>
          <a:xfrm>
            <a:off x="251640" y="1917000"/>
            <a:ext cx="4536000" cy="4464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800" spc="-1" strike="noStrike">
                <a:solidFill>
                  <a:srgbClr val="0070c0"/>
                </a:solidFill>
                <a:latin typeface="Constantia"/>
              </a:rPr>
              <a:t>Обелиск «Городу-Герою Ленинграду»</a:t>
            </a:r>
            <a:r>
              <a:rPr b="1" lang="ru-RU" sz="2800" spc="-1" strike="noStrike">
                <a:solidFill>
                  <a:srgbClr val="000000"/>
                </a:solidFill>
                <a:latin typeface="Constantia"/>
              </a:rPr>
              <a:t> 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800" spc="-1" strike="noStrike">
                <a:solidFill>
                  <a:srgbClr val="000000"/>
                </a:solidFill>
                <a:latin typeface="Constantia"/>
              </a:rPr>
              <a:t>Расположен на площади Восстания в Санкт-Петербурге.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800" spc="-1" strike="noStrike">
                <a:solidFill>
                  <a:srgbClr val="000000"/>
                </a:solidFill>
                <a:latin typeface="Constantia"/>
              </a:rPr>
              <a:t>Установлен 12 апреля в 1985 году.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73" name="Picture 3" descr=""/>
          <p:cNvPicPr/>
          <p:nvPr/>
        </p:nvPicPr>
        <p:blipFill>
          <a:blip r:embed="rId1"/>
          <a:stretch/>
        </p:blipFill>
        <p:spPr>
          <a:xfrm>
            <a:off x="5004000" y="1556640"/>
            <a:ext cx="3895200" cy="51933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TextShape 1"/>
          <p:cNvSpPr txBox="1"/>
          <p:nvPr/>
        </p:nvSpPr>
        <p:spPr>
          <a:xfrm>
            <a:off x="467640" y="404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04617b"/>
                </a:solidFill>
                <a:latin typeface="Calibri"/>
              </a:rPr>
              <a:t>Обелиск</a:t>
            </a:r>
            <a:endParaRPr b="0" lang="ru-RU" sz="6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75" name="TextShape 2"/>
          <p:cNvSpPr txBox="1"/>
          <p:nvPr/>
        </p:nvSpPr>
        <p:spPr>
          <a:xfrm>
            <a:off x="323640" y="1628640"/>
            <a:ext cx="4752000" cy="50198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/>
          </a:bodyPr>
          <a:p>
            <a:pPr marL="274320" indent="-273960">
              <a:lnSpc>
                <a:spcPct val="100000"/>
              </a:lnSpc>
              <a:spcBef>
                <a:spcPts val="47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400" spc="-1" strike="noStrike">
                <a:solidFill>
                  <a:srgbClr val="0070c0"/>
                </a:solidFill>
                <a:latin typeface="Constantia"/>
              </a:rPr>
              <a:t>Обелиск советским воинам, погибшим при освобождении г. Великие Луки </a:t>
            </a:r>
            <a:r>
              <a:rPr b="1" lang="ru-RU" sz="2400" spc="-1" strike="noStrike">
                <a:solidFill>
                  <a:srgbClr val="000000"/>
                </a:solidFill>
                <a:latin typeface="Constantia"/>
              </a:rPr>
              <a:t>от немецко-фашистских захватчиков в 1942-1943 гг.</a:t>
            </a:r>
            <a:endParaRPr b="0" lang="ru-RU" sz="24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47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400" spc="-1" strike="noStrike">
                <a:solidFill>
                  <a:srgbClr val="000000"/>
                </a:solidFill>
                <a:latin typeface="Constantia"/>
              </a:rPr>
              <a:t>На обелиске установлена 5-конечная звезда высотой 3 м.</a:t>
            </a:r>
            <a:endParaRPr b="0" lang="ru-RU" sz="24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47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400" spc="-1" strike="noStrike">
                <a:solidFill>
                  <a:srgbClr val="000000"/>
                </a:solidFill>
                <a:latin typeface="Constantia"/>
              </a:rPr>
              <a:t> </a:t>
            </a:r>
            <a:r>
              <a:rPr b="1" lang="ru-RU" sz="2400" spc="-1" strike="noStrike">
                <a:solidFill>
                  <a:srgbClr val="000000"/>
                </a:solidFill>
                <a:latin typeface="Constantia"/>
              </a:rPr>
              <a:t>Общая высота памятника 26 м.</a:t>
            </a:r>
            <a:endParaRPr b="0" lang="ru-RU" sz="24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76" name="Picture 2" descr=""/>
          <p:cNvPicPr/>
          <p:nvPr/>
        </p:nvPicPr>
        <p:blipFill>
          <a:blip r:embed="rId1"/>
          <a:stretch/>
        </p:blipFill>
        <p:spPr>
          <a:xfrm>
            <a:off x="5436000" y="1628640"/>
            <a:ext cx="3284280" cy="50198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Picture 2" descr=""/>
          <p:cNvPicPr/>
          <p:nvPr/>
        </p:nvPicPr>
        <p:blipFill>
          <a:blip r:embed="rId1"/>
          <a:stretch/>
        </p:blipFill>
        <p:spPr>
          <a:xfrm>
            <a:off x="395640" y="1052640"/>
            <a:ext cx="3090600" cy="4706640"/>
          </a:xfrm>
          <a:prstGeom prst="rect">
            <a:avLst/>
          </a:prstGeom>
          <a:ln>
            <a:noFill/>
          </a:ln>
        </p:spPr>
      </p:pic>
      <p:pic>
        <p:nvPicPr>
          <p:cNvPr id="278" name="Picture 3" descr=""/>
          <p:cNvPicPr/>
          <p:nvPr/>
        </p:nvPicPr>
        <p:blipFill>
          <a:blip r:embed="rId2"/>
          <a:stretch/>
        </p:blipFill>
        <p:spPr>
          <a:xfrm>
            <a:off x="3938760" y="548640"/>
            <a:ext cx="4608000" cy="3064680"/>
          </a:xfrm>
          <a:prstGeom prst="rect">
            <a:avLst/>
          </a:prstGeom>
          <a:ln>
            <a:noFill/>
          </a:ln>
        </p:spPr>
      </p:pic>
      <p:pic>
        <p:nvPicPr>
          <p:cNvPr id="279" name="Picture 4" descr=""/>
          <p:cNvPicPr/>
          <p:nvPr/>
        </p:nvPicPr>
        <p:blipFill>
          <a:blip r:embed="rId3"/>
          <a:stretch/>
        </p:blipFill>
        <p:spPr>
          <a:xfrm>
            <a:off x="4572000" y="4006440"/>
            <a:ext cx="3603240" cy="2408040"/>
          </a:xfrm>
          <a:prstGeom prst="rect">
            <a:avLst/>
          </a:prstGeom>
          <a:ln>
            <a:noFill/>
          </a:ln>
        </p:spPr>
      </p:pic>
      <p:sp>
        <p:nvSpPr>
          <p:cNvPr id="280" name="CustomShape 1"/>
          <p:cNvSpPr/>
          <p:nvPr/>
        </p:nvSpPr>
        <p:spPr>
          <a:xfrm>
            <a:off x="5231520" y="3613680"/>
            <a:ext cx="238464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onstantia"/>
              </a:rPr>
              <a:t>Обелиск в Курске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281" name="CustomShape 2"/>
          <p:cNvSpPr/>
          <p:nvPr/>
        </p:nvSpPr>
        <p:spPr>
          <a:xfrm>
            <a:off x="5518440" y="6414480"/>
            <a:ext cx="200520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onstantia"/>
              </a:rPr>
              <a:t>Стела в Курске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282" name="CustomShape 3"/>
          <p:cNvSpPr/>
          <p:nvPr/>
        </p:nvSpPr>
        <p:spPr>
          <a:xfrm>
            <a:off x="901440" y="5922360"/>
            <a:ext cx="246096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onstantia"/>
              </a:rPr>
              <a:t>Обелиск в Москве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TextShape 1"/>
          <p:cNvSpPr txBox="1"/>
          <p:nvPr/>
        </p:nvSpPr>
        <p:spPr>
          <a:xfrm>
            <a:off x="467640" y="476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5000" spc="-1" strike="noStrike">
                <a:solidFill>
                  <a:srgbClr val="04617b"/>
                </a:solidFill>
                <a:latin typeface="Calibri"/>
              </a:rPr>
              <a:t>Задание</a:t>
            </a:r>
            <a:endParaRPr b="0" lang="ru-RU" sz="5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84" name="TextShape 2"/>
          <p:cNvSpPr txBox="1"/>
          <p:nvPr/>
        </p:nvSpPr>
        <p:spPr>
          <a:xfrm>
            <a:off x="457200" y="1935360"/>
            <a:ext cx="8229240" cy="4388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 algn="ctr">
              <a:lnSpc>
                <a:spcPct val="100000"/>
              </a:lnSpc>
              <a:spcBef>
                <a:spcPts val="56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800" spc="-1" strike="noStrike">
                <a:solidFill>
                  <a:srgbClr val="0070c0"/>
                </a:solidFill>
                <a:latin typeface="Constantia"/>
              </a:rPr>
              <a:t>Выполнить композицию на тему: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1" lang="ru-RU" sz="2800" spc="-1" strike="noStrike">
                <a:solidFill>
                  <a:srgbClr val="0070c0"/>
                </a:solidFill>
                <a:latin typeface="Constantia"/>
              </a:rPr>
              <a:t>«Мы помним», 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1" lang="ru-RU" sz="2800" spc="-1" strike="noStrike">
                <a:solidFill>
                  <a:srgbClr val="0070c0"/>
                </a:solidFill>
                <a:latin typeface="Constantia"/>
              </a:rPr>
              <a:t>«Мы гордимся», 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1" lang="ru-RU" sz="2800" spc="-1" strike="noStrike">
                <a:solidFill>
                  <a:srgbClr val="0070c0"/>
                </a:solidFill>
                <a:latin typeface="Constantia"/>
              </a:rPr>
              <a:t>«Обелиски памяти»,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1" lang="ru-RU" sz="2800" spc="-1" strike="noStrike">
                <a:solidFill>
                  <a:srgbClr val="0070c0"/>
                </a:solidFill>
                <a:latin typeface="Constantia"/>
              </a:rPr>
              <a:t>«У вечного огня», 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1" lang="ru-RU" sz="2800" spc="-1" strike="noStrike">
                <a:solidFill>
                  <a:srgbClr val="0070c0"/>
                </a:solidFill>
                <a:latin typeface="Constantia"/>
              </a:rPr>
              <a:t>«Герои защитники». </a:t>
            </a:r>
            <a:endParaRPr b="0" lang="ru-RU" sz="28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r>
              <a:rPr b="1" lang="ru-RU" sz="2600" spc="-1" strike="noStrike">
                <a:solidFill>
                  <a:srgbClr val="0070c0"/>
                </a:solidFill>
                <a:latin typeface="Constantia"/>
              </a:rPr>
              <a:t> 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 descr=""/>
          <p:cNvPicPr/>
          <p:nvPr/>
        </p:nvPicPr>
        <p:blipFill>
          <a:blip r:embed="rId1"/>
          <a:stretch/>
        </p:blipFill>
        <p:spPr>
          <a:xfrm>
            <a:off x="4829040" y="476640"/>
            <a:ext cx="4004280" cy="2845800"/>
          </a:xfrm>
          <a:prstGeom prst="rect">
            <a:avLst/>
          </a:prstGeom>
          <a:ln>
            <a:noFill/>
          </a:ln>
        </p:spPr>
      </p:pic>
      <p:pic>
        <p:nvPicPr>
          <p:cNvPr id="286" name="Picture 6" descr=""/>
          <p:cNvPicPr/>
          <p:nvPr/>
        </p:nvPicPr>
        <p:blipFill>
          <a:blip r:embed="rId2"/>
          <a:stretch/>
        </p:blipFill>
        <p:spPr>
          <a:xfrm>
            <a:off x="4829040" y="3614040"/>
            <a:ext cx="4126320" cy="2960640"/>
          </a:xfrm>
          <a:prstGeom prst="rect">
            <a:avLst/>
          </a:prstGeom>
          <a:ln>
            <a:noFill/>
          </a:ln>
        </p:spPr>
      </p:pic>
      <p:pic>
        <p:nvPicPr>
          <p:cNvPr id="287" name="Picture 7" descr=""/>
          <p:cNvPicPr/>
          <p:nvPr/>
        </p:nvPicPr>
        <p:blipFill>
          <a:blip r:embed="rId3"/>
          <a:stretch/>
        </p:blipFill>
        <p:spPr>
          <a:xfrm>
            <a:off x="395640" y="653400"/>
            <a:ext cx="3960000" cy="58014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Picture 3" descr=""/>
          <p:cNvPicPr/>
          <p:nvPr/>
        </p:nvPicPr>
        <p:blipFill>
          <a:blip r:embed="rId1"/>
          <a:stretch/>
        </p:blipFill>
        <p:spPr>
          <a:xfrm>
            <a:off x="4428000" y="3681720"/>
            <a:ext cx="4309560" cy="2908080"/>
          </a:xfrm>
          <a:prstGeom prst="rect">
            <a:avLst/>
          </a:prstGeom>
          <a:ln>
            <a:noFill/>
          </a:ln>
        </p:spPr>
      </p:pic>
      <p:pic>
        <p:nvPicPr>
          <p:cNvPr id="289" name="Picture 4" descr=""/>
          <p:cNvPicPr/>
          <p:nvPr/>
        </p:nvPicPr>
        <p:blipFill>
          <a:blip r:embed="rId2"/>
          <a:stretch/>
        </p:blipFill>
        <p:spPr>
          <a:xfrm>
            <a:off x="4788000" y="461160"/>
            <a:ext cx="4032000" cy="2923560"/>
          </a:xfrm>
          <a:prstGeom prst="rect">
            <a:avLst/>
          </a:prstGeom>
          <a:ln>
            <a:noFill/>
          </a:ln>
        </p:spPr>
      </p:pic>
      <p:pic>
        <p:nvPicPr>
          <p:cNvPr id="290" name="Picture 5" descr=""/>
          <p:cNvPicPr/>
          <p:nvPr/>
        </p:nvPicPr>
        <p:blipFill>
          <a:blip r:embed="rId3"/>
          <a:stretch/>
        </p:blipFill>
        <p:spPr>
          <a:xfrm>
            <a:off x="972000" y="3589560"/>
            <a:ext cx="2847960" cy="3092400"/>
          </a:xfrm>
          <a:prstGeom prst="rect">
            <a:avLst/>
          </a:prstGeom>
          <a:ln>
            <a:noFill/>
          </a:ln>
        </p:spPr>
      </p:pic>
      <p:pic>
        <p:nvPicPr>
          <p:cNvPr id="291" name="Picture 7" descr=""/>
          <p:cNvPicPr/>
          <p:nvPr/>
        </p:nvPicPr>
        <p:blipFill>
          <a:blip r:embed="rId4"/>
          <a:stretch/>
        </p:blipFill>
        <p:spPr>
          <a:xfrm>
            <a:off x="412560" y="692640"/>
            <a:ext cx="3997800" cy="26650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extShape 1"/>
          <p:cNvSpPr txBox="1"/>
          <p:nvPr/>
        </p:nvSpPr>
        <p:spPr>
          <a:xfrm>
            <a:off x="323640" y="332640"/>
            <a:ext cx="8305560" cy="11426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04617b"/>
                </a:solidFill>
                <a:latin typeface="Calibri"/>
              </a:rPr>
              <a:t>Герои - защитники</a:t>
            </a:r>
            <a:endParaRPr b="0" lang="ru-RU" sz="60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198" name="Picture 4" descr=""/>
          <p:cNvPicPr/>
          <p:nvPr/>
        </p:nvPicPr>
        <p:blipFill>
          <a:blip r:embed="rId1"/>
          <a:stretch/>
        </p:blipFill>
        <p:spPr>
          <a:xfrm>
            <a:off x="3306600" y="1461960"/>
            <a:ext cx="2609640" cy="4876560"/>
          </a:xfrm>
          <a:prstGeom prst="rect">
            <a:avLst/>
          </a:prstGeom>
          <a:ln>
            <a:noFill/>
          </a:ln>
        </p:spPr>
      </p:pic>
      <p:sp>
        <p:nvSpPr>
          <p:cNvPr id="199" name="CustomShape 2"/>
          <p:cNvSpPr/>
          <p:nvPr/>
        </p:nvSpPr>
        <p:spPr>
          <a:xfrm>
            <a:off x="1334880" y="6272640"/>
            <a:ext cx="65523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onstantia"/>
              </a:rPr>
              <a:t> </a:t>
            </a:r>
            <a:r>
              <a:rPr b="1" lang="ru-RU" sz="2800" spc="-1" strike="noStrike">
                <a:solidFill>
                  <a:srgbClr val="000000"/>
                </a:solidFill>
                <a:latin typeface="Constantia"/>
              </a:rPr>
              <a:t>Александр Невский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200" name="Picture 2" descr=""/>
          <p:cNvPicPr/>
          <p:nvPr/>
        </p:nvPicPr>
        <p:blipFill>
          <a:blip r:embed="rId2"/>
          <a:stretch/>
        </p:blipFill>
        <p:spPr>
          <a:xfrm>
            <a:off x="179640" y="1825560"/>
            <a:ext cx="2959560" cy="3444480"/>
          </a:xfrm>
          <a:prstGeom prst="rect">
            <a:avLst/>
          </a:prstGeom>
          <a:ln>
            <a:noFill/>
          </a:ln>
        </p:spPr>
      </p:pic>
      <p:pic>
        <p:nvPicPr>
          <p:cNvPr id="201" name="Picture 3" descr=""/>
          <p:cNvPicPr/>
          <p:nvPr/>
        </p:nvPicPr>
        <p:blipFill>
          <a:blip r:embed="rId3"/>
          <a:stretch/>
        </p:blipFill>
        <p:spPr>
          <a:xfrm>
            <a:off x="6228360" y="1825560"/>
            <a:ext cx="2664000" cy="38541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extShape 1"/>
          <p:cNvSpPr txBox="1"/>
          <p:nvPr/>
        </p:nvSpPr>
        <p:spPr>
          <a:xfrm>
            <a:off x="395640" y="260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6600" spc="-1" strike="noStrike">
                <a:solidFill>
                  <a:srgbClr val="04617b"/>
                </a:solidFill>
                <a:latin typeface="Calibri"/>
              </a:rPr>
              <a:t>Памятники героям</a:t>
            </a:r>
            <a:endParaRPr b="0" lang="ru-RU" sz="66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03" name="TextShape 2"/>
          <p:cNvSpPr txBox="1"/>
          <p:nvPr/>
        </p:nvSpPr>
        <p:spPr>
          <a:xfrm>
            <a:off x="251640" y="1484640"/>
            <a:ext cx="5328360" cy="4968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47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400" spc="-1" strike="noStrike">
                <a:solidFill>
                  <a:srgbClr val="0070c0"/>
                </a:solidFill>
                <a:latin typeface="Constantia"/>
              </a:rPr>
              <a:t>Памятник  русскому князю Александру Невскому </a:t>
            </a:r>
            <a:r>
              <a:rPr b="1" lang="ru-RU" sz="2400" spc="-1" strike="noStrike">
                <a:solidFill>
                  <a:srgbClr val="000000"/>
                </a:solidFill>
                <a:latin typeface="Constantia"/>
              </a:rPr>
              <a:t>в Курске.</a:t>
            </a:r>
            <a:endParaRPr b="0" lang="ru-RU" sz="24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47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400" spc="-1" strike="noStrike">
                <a:solidFill>
                  <a:srgbClr val="000000"/>
                </a:solidFill>
                <a:latin typeface="Constantia"/>
              </a:rPr>
              <a:t>В правой руке он держит меч, а в левой – флаг. Он стоит на белом постаменте с золотого цвета надписью: «Не в силе Бог, а в правде». </a:t>
            </a:r>
            <a:endParaRPr b="0" lang="ru-RU" sz="24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47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400" spc="-1" strike="noStrike">
                <a:solidFill>
                  <a:srgbClr val="000000"/>
                </a:solidFill>
                <a:latin typeface="Constantia"/>
              </a:rPr>
              <a:t>Скульптура находится на центральной Красной площади у входа в Первомайский парк. </a:t>
            </a:r>
            <a:endParaRPr b="0" lang="ru-RU" sz="24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47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400" spc="-1" strike="noStrike">
                <a:solidFill>
                  <a:srgbClr val="000000"/>
                </a:solidFill>
                <a:latin typeface="Constantia"/>
              </a:rPr>
              <a:t>Монумент открыт в 2000 году.</a:t>
            </a:r>
            <a:endParaRPr b="0" lang="ru-RU" sz="24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47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400" spc="-1" strike="noStrike">
                <a:solidFill>
                  <a:srgbClr val="000000"/>
                </a:solidFill>
                <a:latin typeface="Constantia"/>
              </a:rPr>
              <a:t>Скульптор – Вячеслав  Клыков.</a:t>
            </a:r>
            <a:br/>
            <a:r>
              <a:rPr b="1" lang="ru-RU" sz="2400" spc="-1" strike="noStrike">
                <a:solidFill>
                  <a:srgbClr val="000000"/>
                </a:solidFill>
                <a:latin typeface="Constantia"/>
              </a:rPr>
              <a:t> </a:t>
            </a:r>
            <a:endParaRPr b="0" lang="ru-RU" sz="24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04" name="Picture 2" descr=""/>
          <p:cNvPicPr/>
          <p:nvPr/>
        </p:nvPicPr>
        <p:blipFill>
          <a:blip r:embed="rId1"/>
          <a:stretch/>
        </p:blipFill>
        <p:spPr>
          <a:xfrm>
            <a:off x="5652000" y="1491480"/>
            <a:ext cx="3157200" cy="51616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extShape 1"/>
          <p:cNvSpPr txBox="1"/>
          <p:nvPr/>
        </p:nvSpPr>
        <p:spPr>
          <a:xfrm>
            <a:off x="467640" y="260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04617b"/>
                </a:solidFill>
                <a:latin typeface="Calibri"/>
              </a:rPr>
              <a:t>Памятники героям</a:t>
            </a:r>
            <a:endParaRPr b="0" lang="ru-RU" sz="6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06" name="TextShape 2"/>
          <p:cNvSpPr txBox="1"/>
          <p:nvPr/>
        </p:nvSpPr>
        <p:spPr>
          <a:xfrm>
            <a:off x="3780000" y="1700640"/>
            <a:ext cx="5256360" cy="504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 fontScale="46000"/>
          </a:bodyPr>
          <a:p>
            <a:pPr marL="274320" indent="-273960">
              <a:lnSpc>
                <a:spcPct val="100000"/>
              </a:lnSpc>
              <a:spcBef>
                <a:spcPts val="62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3100" spc="-1" strike="noStrike">
                <a:solidFill>
                  <a:srgbClr val="0070c0"/>
                </a:solidFill>
                <a:latin typeface="Constantia"/>
              </a:rPr>
              <a:t>Памятник Кузьме Минину и Дмитрию Пожарскому  </a:t>
            </a:r>
            <a:r>
              <a:rPr b="1" lang="ru-RU" sz="3100" spc="-1" strike="noStrike">
                <a:solidFill>
                  <a:srgbClr val="000000"/>
                </a:solidFill>
                <a:latin typeface="Constantia"/>
              </a:rPr>
              <a:t>находится на Красной площади в Москве, рядом с собором Василия Блаженного.</a:t>
            </a:r>
            <a:endParaRPr b="0" lang="ru-RU" sz="31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2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3100" spc="-1" strike="noStrike">
                <a:solidFill>
                  <a:srgbClr val="000000"/>
                </a:solidFill>
                <a:latin typeface="Constantia"/>
              </a:rPr>
              <a:t>Памятник посвящён событиям 1612 года, когда крестьянин Кузьма Минин и князь Дмитрий Пожарский возглавили народное ополчение против польских захватчиков.</a:t>
            </a:r>
            <a:endParaRPr b="0" lang="ru-RU" sz="31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2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3100" spc="-1" strike="noStrike">
                <a:solidFill>
                  <a:srgbClr val="ff0000"/>
                </a:solidFill>
                <a:latin typeface="Constantia"/>
              </a:rPr>
              <a:t>4 ноября </a:t>
            </a:r>
            <a:r>
              <a:rPr b="1" lang="ru-RU" sz="3100" spc="-1" strike="noStrike">
                <a:solidFill>
                  <a:srgbClr val="000000"/>
                </a:solidFill>
                <a:latin typeface="Constantia"/>
              </a:rPr>
              <a:t>1612 года Москва была освобождена. </a:t>
            </a:r>
            <a:endParaRPr b="0" lang="ru-RU" sz="31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21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3100" spc="-1" strike="noStrike">
                <a:solidFill>
                  <a:srgbClr val="000000"/>
                </a:solidFill>
                <a:latin typeface="Constantia"/>
              </a:rPr>
              <a:t>Скульптор -  Ма́ртос Иван Петрович</a:t>
            </a:r>
            <a:endParaRPr b="0" lang="ru-RU" sz="31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b="0" lang="ru-RU" sz="31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31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07" name="Picture 2" descr=""/>
          <p:cNvPicPr/>
          <p:nvPr/>
        </p:nvPicPr>
        <p:blipFill>
          <a:blip r:embed="rId1"/>
          <a:stretch/>
        </p:blipFill>
        <p:spPr>
          <a:xfrm>
            <a:off x="179640" y="1628640"/>
            <a:ext cx="3455640" cy="47667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extShape 1"/>
          <p:cNvSpPr txBox="1"/>
          <p:nvPr/>
        </p:nvSpPr>
        <p:spPr>
          <a:xfrm>
            <a:off x="467640" y="404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04617b"/>
                </a:solidFill>
                <a:latin typeface="Calibri"/>
              </a:rPr>
              <a:t>Памятники героям</a:t>
            </a:r>
            <a:endParaRPr b="0" lang="ru-RU" sz="6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09" name="TextShape 2"/>
          <p:cNvSpPr txBox="1"/>
          <p:nvPr/>
        </p:nvSpPr>
        <p:spPr>
          <a:xfrm>
            <a:off x="5851080" y="2118600"/>
            <a:ext cx="3184920" cy="4388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/>
          </a:bodyPr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70c0"/>
                </a:solidFill>
                <a:latin typeface="Constantia"/>
              </a:rPr>
              <a:t>Медный всадник — Памятник Петру I </a:t>
            </a: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на Сенатской площади в Санкт-Петербурге.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Скульптор - Этьен Фальконе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 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10" name="Picture 2" descr=""/>
          <p:cNvPicPr/>
          <p:nvPr/>
        </p:nvPicPr>
        <p:blipFill>
          <a:blip r:embed="rId1"/>
          <a:stretch/>
        </p:blipFill>
        <p:spPr>
          <a:xfrm>
            <a:off x="251640" y="2104200"/>
            <a:ext cx="5603760" cy="40917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Shape 1"/>
          <p:cNvSpPr txBox="1"/>
          <p:nvPr/>
        </p:nvSpPr>
        <p:spPr>
          <a:xfrm>
            <a:off x="477720" y="332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45000" bIns="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04617b"/>
                </a:solidFill>
                <a:latin typeface="Calibri"/>
              </a:rPr>
              <a:t>Памятники героям</a:t>
            </a:r>
            <a:endParaRPr b="0" lang="ru-RU" sz="6000" spc="-1" strike="noStrike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12" name="TextShape 2"/>
          <p:cNvSpPr txBox="1"/>
          <p:nvPr/>
        </p:nvSpPr>
        <p:spPr>
          <a:xfrm>
            <a:off x="5868000" y="1935360"/>
            <a:ext cx="2818440" cy="4388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70c0"/>
                </a:solidFill>
                <a:latin typeface="Constantia"/>
              </a:rPr>
              <a:t>«Граждане Кале» </a:t>
            </a: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(бронзовая скульптура)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519"/>
              </a:spcBef>
              <a:buClr>
                <a:srgbClr val="0bd0d9"/>
              </a:buClr>
              <a:buSzPct val="95000"/>
              <a:buFont typeface="Wingdings 2" charset="2"/>
              <a:buChar char=""/>
            </a:pPr>
            <a:r>
              <a:rPr b="1" lang="ru-RU" sz="2600" spc="-1" strike="noStrike">
                <a:solidFill>
                  <a:srgbClr val="000000"/>
                </a:solidFill>
                <a:latin typeface="Constantia"/>
              </a:rPr>
              <a:t>Скульптор - Огю́ст Роден </a:t>
            </a: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519"/>
              </a:spcBef>
            </a:pPr>
            <a:endParaRPr b="0" lang="ru-RU" sz="2600" spc="-1" strike="noStrike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13" name="Picture 2" descr=""/>
          <p:cNvPicPr/>
          <p:nvPr/>
        </p:nvPicPr>
        <p:blipFill>
          <a:blip r:embed="rId1"/>
          <a:stretch/>
        </p:blipFill>
        <p:spPr>
          <a:xfrm>
            <a:off x="482040" y="1700640"/>
            <a:ext cx="4895640" cy="49557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Shape 1"/>
          <p:cNvSpPr txBox="1"/>
          <p:nvPr/>
        </p:nvSpPr>
        <p:spPr>
          <a:xfrm>
            <a:off x="457200" y="704160"/>
            <a:ext cx="8305560" cy="56768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Autofit/>
          </a:bodyPr>
          <a:p>
            <a:pPr>
              <a:lnSpc>
                <a:spcPct val="100000"/>
              </a:lnSpc>
            </a:pPr>
            <a:r>
              <a:rPr b="1" lang="ru-RU" sz="2200" spc="-1" strike="noStrike">
                <a:solidFill>
                  <a:srgbClr val="04617b"/>
                </a:solidFill>
                <a:latin typeface="Calibri"/>
              </a:rPr>
              <a:t>Скульптура Огю́ста Родена «Граждане Кале» посвящена героям Столетней войны между Англией и Францией. </a:t>
            </a:r>
            <a:br/>
            <a:r>
              <a:rPr b="1" lang="ru-RU" sz="2200" spc="-1" strike="noStrike">
                <a:solidFill>
                  <a:srgbClr val="04617b"/>
                </a:solidFill>
                <a:latin typeface="Calibri"/>
              </a:rPr>
              <a:t>Жители Кале умирали от голода, так как уже целый год город был в блокаде. Английский король потребовал выдать ему шесть знатных граждан, чтобы казнить их в назидание остальным. </a:t>
            </a:r>
            <a:br/>
            <a:r>
              <a:rPr b="1" lang="ru-RU" sz="2200" spc="-1" strike="noStrike">
                <a:solidFill>
                  <a:srgbClr val="04617b"/>
                </a:solidFill>
                <a:latin typeface="Calibri"/>
              </a:rPr>
              <a:t>Один из главных богачей Юсташ де Сен-Пьер первым вызвался отдать свою жизнь ради спасения города. Его примеру последовали и другие. </a:t>
            </a:r>
            <a:br/>
            <a:r>
              <a:rPr b="1" lang="ru-RU" sz="2200" spc="-1" strike="noStrike">
                <a:solidFill>
                  <a:srgbClr val="04617b"/>
                </a:solidFill>
                <a:latin typeface="Calibri"/>
              </a:rPr>
              <a:t>Король велел, чтобы смельчаки принесли ему ключи от города нагими, с повязанными вокруг шеи верёвками. Это требование было исполнено. </a:t>
            </a:r>
            <a:br/>
            <a:r>
              <a:rPr b="1" lang="ru-RU" sz="2200" spc="-1" strike="noStrike">
                <a:solidFill>
                  <a:srgbClr val="04617b"/>
                </a:solidFill>
                <a:latin typeface="Calibri"/>
              </a:rPr>
              <a:t>Английская королева, увидев измученных людей, сжалилась и уговорила короля пощадить их. </a:t>
            </a:r>
            <a:br/>
            <a:r>
              <a:rPr b="1" lang="ru-RU" sz="2200" spc="-1" strike="noStrike">
                <a:solidFill>
                  <a:srgbClr val="04617b"/>
                </a:solidFill>
                <a:latin typeface="Calibri"/>
              </a:rPr>
              <a:t>Изображённые скульптором люди не были воинами, но их подвиг восхищает.</a:t>
            </a:r>
            <a:br/>
            <a:endParaRPr b="0" lang="ru-RU" sz="2200" spc="-1" strike="noStrike">
              <a:solidFill>
                <a:srgbClr val="000000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782</TotalTime>
  <Application>LibreOffice/6.2.3.2$Windows_x86 LibreOffice_project/aecc05fe267cc68dde00352a451aa867b3b546ac</Application>
  <Words>898</Words>
  <Paragraphs>131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2020-05-14T21:32:38Z</dcterms:created>
  <dc:creator>User</dc:creator>
  <dc:description/>
  <dc:language>ru-RU</dc:language>
  <cp:lastModifiedBy/>
  <dcterms:modified xsi:type="dcterms:W3CDTF">2023-07-14T21:25:06Z</dcterms:modified>
  <cp:revision>56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39</vt:i4>
  </property>
</Properties>
</file>