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1" r:id="rId8"/>
    <p:sldId id="263" r:id="rId9"/>
    <p:sldId id="262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7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1114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10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853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34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39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22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7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69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1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78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6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6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2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64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B6FF2-2183-4A18-BE90-8BF2EA17C68D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831940-5C69-4DA0-BDA7-2A3A00D3C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5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570" y="2404534"/>
            <a:ext cx="9861190" cy="164630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1.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гласных в корнях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1570" y="4050836"/>
            <a:ext cx="9518290" cy="212136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–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-гор-, -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зар-зор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-, -клан-клон-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15094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872913" cy="6858000"/>
          </a:xfrm>
        </p:spPr>
      </p:pic>
    </p:spTree>
    <p:extLst>
      <p:ext uri="{BB962C8B-B14F-4D97-AF65-F5344CB8AC3E}">
        <p14:creationId xmlns:p14="http://schemas.microsoft.com/office/powerpoint/2010/main" val="8805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5740"/>
            <a:ext cx="8931102" cy="7315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правило, сделай выбор Е/И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937260"/>
            <a:ext cx="8931102" cy="5760719"/>
          </a:xfrm>
        </p:spPr>
        <p:txBody>
          <a:bodyPr>
            <a:normAutofit/>
          </a:bodyPr>
          <a:lstStyle/>
          <a:p>
            <a:pPr algn="just"/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Соб_раться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экзамен,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заж_гательный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танец,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бл_стеть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солнце,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зам_реть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страха,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расст_лающийся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вокруг,  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ст_реть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написанное,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разж_гать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страсти,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раст_раться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полотенцем,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зап_реть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выж_гать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рисунок,    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бл_стящий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журналист,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бл_стать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свете,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зап_рать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замок,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расст_лить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скатерть, редкое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соч_тание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уд_рать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оглядки,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выч_тать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зарплаты, налоговый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выч_т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 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приб_рать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комнату,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отп_реть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окна,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соб_ру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урожай,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выб_рать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тему,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изб_рательная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к_мпания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бл_снуть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умом,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изб_рком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609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806940" cy="19888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b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буквы. Выбери ряд  слов, в которых пропущена одна и та же буква. Запиши слова этого ряда.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" y="2423160"/>
            <a:ext cx="11132820" cy="4114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Прот_рать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пост_лить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отб_рать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выч_тание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Соб_раться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оп_реться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пост_ливший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прид_раться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осток, 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стовщик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ревать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безотл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гательный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сились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924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7772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 изученное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005840"/>
            <a:ext cx="11778018" cy="517112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гласных в корнях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ращ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-рос-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гласных в корнях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лаг-лож-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гласных в корнях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-кос-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809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9560"/>
            <a:ext cx="8881764" cy="10134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 и вставь орфограммы: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040" y="1097281"/>
            <a:ext cx="9532620" cy="494408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Выр..щенное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р..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стение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..жить мероприятие,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прил..гать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усилия,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снуться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р..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стку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к..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саться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мяча, небольшой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р..сточек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сль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производства,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пол..жить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полку,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..житься на поляне.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87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Умей отличать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орфограммы: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9061026" cy="4110962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КОсить</a:t>
            </a:r>
            <a:r>
              <a:rPr lang="ru-RU" sz="4800" dirty="0" smtClean="0"/>
              <a:t> </a:t>
            </a:r>
            <a:r>
              <a:rPr lang="ru-RU" sz="4800" dirty="0" smtClean="0"/>
              <a:t>(</a:t>
            </a:r>
            <a:r>
              <a:rPr lang="ru-RU" sz="4800" dirty="0" err="1" smtClean="0"/>
              <a:t>кОсит</a:t>
            </a:r>
            <a:r>
              <a:rPr lang="ru-RU" sz="4800" dirty="0" smtClean="0"/>
              <a:t>) траву, девичья </a:t>
            </a:r>
            <a:r>
              <a:rPr lang="ru-RU" sz="4800" dirty="0" err="1" smtClean="0"/>
              <a:t>кОса</a:t>
            </a:r>
            <a:r>
              <a:rPr lang="ru-RU" sz="4800" dirty="0" smtClean="0"/>
              <a:t> </a:t>
            </a:r>
            <a:r>
              <a:rPr lang="ru-RU" sz="4800" dirty="0" smtClean="0"/>
              <a:t>(</a:t>
            </a:r>
            <a:r>
              <a:rPr lang="ru-RU" sz="4800" dirty="0" err="1" smtClean="0"/>
              <a:t>кОсы</a:t>
            </a:r>
            <a:r>
              <a:rPr lang="ru-RU" sz="4800" dirty="0" smtClean="0"/>
              <a:t>), утренняя </a:t>
            </a:r>
            <a:r>
              <a:rPr lang="ru-RU" sz="4800" dirty="0" err="1" smtClean="0"/>
              <a:t>рОса</a:t>
            </a:r>
            <a:r>
              <a:rPr lang="ru-RU" sz="4800" dirty="0" smtClean="0"/>
              <a:t> </a:t>
            </a:r>
            <a:r>
              <a:rPr lang="ru-RU" sz="4800" dirty="0" smtClean="0"/>
              <a:t>(</a:t>
            </a:r>
            <a:r>
              <a:rPr lang="ru-RU" sz="4800" dirty="0" err="1" smtClean="0"/>
              <a:t>рОсы</a:t>
            </a:r>
            <a:r>
              <a:rPr lang="ru-RU" sz="4800" dirty="0" smtClean="0"/>
              <a:t>).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883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872913" cy="6858000"/>
          </a:xfrm>
        </p:spPr>
      </p:pic>
    </p:spTree>
    <p:extLst>
      <p:ext uri="{BB962C8B-B14F-4D97-AF65-F5344CB8AC3E}">
        <p14:creationId xmlns:p14="http://schemas.microsoft.com/office/powerpoint/2010/main" val="15826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" y="609600"/>
            <a:ext cx="9304020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правило, запиши слова правильно: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4481"/>
            <a:ext cx="8946726" cy="448688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Заг_рать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солнце,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заг_релый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юноша, здание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заг_релось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дог_равший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костёр,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приг_рь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г_рел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г_релые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спички,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выг_рки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страстей моих.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Вечерняя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з_ря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оз_риться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лучами солнца, яркие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з_рницы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з_ре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цивилизации,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оз_рение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одинокого ума, играть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з_рю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Накл_нился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земле, 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покл_ниться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старшему,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скл_нение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прил_гательных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прекл_няться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героизмом,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прикл_нить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голову.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86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9940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Чередование Е\\И в корнях слов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033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1460"/>
            <a:ext cx="8596668" cy="8686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изученное: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120140"/>
            <a:ext cx="11778018" cy="5056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гласных в корнях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-рос-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гласных в корнях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лаг-лож-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гласных в корнях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-кос-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О\А в корнях –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-гор- зависит от …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О\А в корнях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зар-зор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О\А в корнях 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клан-клон-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…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89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56" y="594360"/>
            <a:ext cx="9798924" cy="9372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Контроль знаний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31620"/>
            <a:ext cx="9806940" cy="4645343"/>
          </a:xfrm>
        </p:spPr>
        <p:txBody>
          <a:bodyPr>
            <a:noAutofit/>
          </a:bodyPr>
          <a:lstStyle/>
          <a:p>
            <a:pPr algn="just"/>
            <a:r>
              <a:rPr lang="ru-RU" sz="4000" dirty="0" err="1" smtClean="0"/>
              <a:t>Прик</a:t>
            </a:r>
            <a:r>
              <a:rPr lang="ru-RU" sz="4000" dirty="0" smtClean="0"/>
              <a:t>..</a:t>
            </a:r>
            <a:r>
              <a:rPr lang="ru-RU" sz="4000" dirty="0" err="1" smtClean="0"/>
              <a:t>саться</a:t>
            </a:r>
            <a:r>
              <a:rPr lang="ru-RU" sz="4000" dirty="0" smtClean="0"/>
              <a:t> к земле, </a:t>
            </a:r>
            <a:r>
              <a:rPr lang="ru-RU" sz="4000" dirty="0" err="1" smtClean="0"/>
              <a:t>заг</a:t>
            </a:r>
            <a:r>
              <a:rPr lang="ru-RU" sz="4000" dirty="0" smtClean="0"/>
              <a:t>..рать летом, просыпаться на </a:t>
            </a:r>
            <a:r>
              <a:rPr lang="ru-RU" sz="4000" dirty="0" err="1" smtClean="0"/>
              <a:t>з..ре</a:t>
            </a:r>
            <a:r>
              <a:rPr lang="ru-RU" sz="4000" dirty="0" smtClean="0"/>
              <a:t>, </a:t>
            </a:r>
            <a:r>
              <a:rPr lang="ru-RU" sz="4000" dirty="0" err="1" smtClean="0"/>
              <a:t>прик</a:t>
            </a:r>
            <a:r>
              <a:rPr lang="ru-RU" sz="4000" dirty="0" smtClean="0"/>
              <a:t>..</a:t>
            </a:r>
            <a:r>
              <a:rPr lang="ru-RU" sz="4000" dirty="0" err="1" smtClean="0"/>
              <a:t>снуться</a:t>
            </a:r>
            <a:r>
              <a:rPr lang="ru-RU" sz="4000" dirty="0" smtClean="0"/>
              <a:t> рукой, </a:t>
            </a:r>
            <a:r>
              <a:rPr lang="ru-RU" sz="4000" dirty="0" err="1" smtClean="0"/>
              <a:t>выр</a:t>
            </a:r>
            <a:r>
              <a:rPr lang="ru-RU" sz="4000" dirty="0" smtClean="0"/>
              <a:t>..</a:t>
            </a:r>
            <a:r>
              <a:rPr lang="ru-RU" sz="4000" dirty="0" err="1" smtClean="0"/>
              <a:t>сту</a:t>
            </a:r>
            <a:r>
              <a:rPr lang="ru-RU" sz="4000" dirty="0" smtClean="0"/>
              <a:t> большим, крошечный </a:t>
            </a:r>
            <a:r>
              <a:rPr lang="ru-RU" sz="4000" dirty="0" err="1" smtClean="0"/>
              <a:t>р..сток</a:t>
            </a:r>
            <a:r>
              <a:rPr lang="ru-RU" sz="4000" dirty="0" smtClean="0"/>
              <a:t>, </a:t>
            </a:r>
            <a:r>
              <a:rPr lang="ru-RU" sz="4000" dirty="0" err="1" smtClean="0"/>
              <a:t>отр</a:t>
            </a:r>
            <a:r>
              <a:rPr lang="ru-RU" sz="4000" dirty="0" smtClean="0"/>
              <a:t>..</a:t>
            </a:r>
            <a:r>
              <a:rPr lang="ru-RU" sz="4000" dirty="0" err="1" smtClean="0"/>
              <a:t>сль</a:t>
            </a:r>
            <a:r>
              <a:rPr lang="ru-RU" sz="4000" dirty="0" smtClean="0"/>
              <a:t> р..</a:t>
            </a:r>
            <a:r>
              <a:rPr lang="ru-RU" sz="4000" dirty="0" err="1" smtClean="0"/>
              <a:t>стениеводства</a:t>
            </a:r>
            <a:r>
              <a:rPr lang="ru-RU" sz="4000" dirty="0" smtClean="0"/>
              <a:t>, </a:t>
            </a:r>
            <a:r>
              <a:rPr lang="ru-RU" sz="4000" dirty="0" err="1" smtClean="0"/>
              <a:t>прил..жить</a:t>
            </a:r>
            <a:r>
              <a:rPr lang="ru-RU" sz="4000" dirty="0" smtClean="0"/>
              <a:t> все усилия, </a:t>
            </a:r>
            <a:r>
              <a:rPr lang="ru-RU" sz="4000" dirty="0" err="1" smtClean="0"/>
              <a:t>отл</a:t>
            </a:r>
            <a:r>
              <a:rPr lang="ru-RU" sz="4000" dirty="0" smtClean="0"/>
              <a:t>..жить дела, </a:t>
            </a:r>
            <a:r>
              <a:rPr lang="ru-RU" sz="4000" dirty="0" err="1" smtClean="0"/>
              <a:t>прир</a:t>
            </a:r>
            <a:r>
              <a:rPr lang="ru-RU" sz="4000" dirty="0" smtClean="0"/>
              <a:t>..</a:t>
            </a:r>
            <a:r>
              <a:rPr lang="ru-RU" sz="4000" dirty="0" err="1" smtClean="0"/>
              <a:t>сти</a:t>
            </a:r>
            <a:r>
              <a:rPr lang="ru-RU" sz="4000" dirty="0" smtClean="0"/>
              <a:t> корнями, к..</a:t>
            </a:r>
            <a:r>
              <a:rPr lang="ru-RU" sz="4000" dirty="0" err="1" smtClean="0"/>
              <a:t>сается</a:t>
            </a:r>
            <a:r>
              <a:rPr lang="ru-RU" sz="4000" dirty="0" smtClean="0"/>
              <a:t> всех, </a:t>
            </a:r>
            <a:r>
              <a:rPr lang="ru-RU" sz="4000" dirty="0" err="1" smtClean="0"/>
              <a:t>подг</a:t>
            </a:r>
            <a:r>
              <a:rPr lang="ru-RU" sz="4000" dirty="0" smtClean="0"/>
              <a:t>..</a:t>
            </a:r>
            <a:r>
              <a:rPr lang="ru-RU" sz="4000" dirty="0" err="1" smtClean="0"/>
              <a:t>реть</a:t>
            </a:r>
            <a:r>
              <a:rPr lang="ru-RU" sz="4000" dirty="0" smtClean="0"/>
              <a:t> на плите, </a:t>
            </a:r>
            <a:r>
              <a:rPr lang="ru-RU" sz="4000" dirty="0" err="1" smtClean="0"/>
              <a:t>выр</a:t>
            </a:r>
            <a:r>
              <a:rPr lang="ru-RU" sz="4000" dirty="0" smtClean="0"/>
              <a:t>..щенный с душой.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018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</TotalTime>
  <Words>299</Words>
  <Application>Microsoft Office PowerPoint</Application>
  <PresentationFormat>Широкоэкранный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Урок 1. Чередование гласных в корнях</vt:lpstr>
      <vt:lpstr>Повторим изученное</vt:lpstr>
      <vt:lpstr>Подумай и вставь орфограммы:</vt:lpstr>
      <vt:lpstr>Умей отличать орфограммы:</vt:lpstr>
      <vt:lpstr>Презентация PowerPoint</vt:lpstr>
      <vt:lpstr>Используя правило, запиши слова правильно:</vt:lpstr>
      <vt:lpstr>Урок 2</vt:lpstr>
      <vt:lpstr>Повторим изученное:</vt:lpstr>
      <vt:lpstr>Контроль знаний</vt:lpstr>
      <vt:lpstr>Презентация PowerPoint</vt:lpstr>
      <vt:lpstr>Применяя правило, сделай выбор Е/И</vt:lpstr>
      <vt:lpstr>Тест Вставь пропущенные буквы. Выбери ряд  слов, в которых пропущена одна и та же буква. Запиши слова этого ряда.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Чередование гласных в корнях</dc:title>
  <dc:creator>RePack by Diakov</dc:creator>
  <cp:lastModifiedBy>RePack by Diakov</cp:lastModifiedBy>
  <cp:revision>13</cp:revision>
  <dcterms:created xsi:type="dcterms:W3CDTF">2023-01-16T18:04:05Z</dcterms:created>
  <dcterms:modified xsi:type="dcterms:W3CDTF">2023-07-14T08:21:01Z</dcterms:modified>
</cp:coreProperties>
</file>