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998A-BC23-4509-92B5-215198822E9B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1BE3ADF-847F-4D1D-B52C-9B0D36C3E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221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998A-BC23-4509-92B5-215198822E9B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1BE3ADF-847F-4D1D-B52C-9B0D36C3E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391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998A-BC23-4509-92B5-215198822E9B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1BE3ADF-847F-4D1D-B52C-9B0D36C3EA6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91267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998A-BC23-4509-92B5-215198822E9B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1BE3ADF-847F-4D1D-B52C-9B0D36C3E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275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998A-BC23-4509-92B5-215198822E9B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1BE3ADF-847F-4D1D-B52C-9B0D36C3EA6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7850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998A-BC23-4509-92B5-215198822E9B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1BE3ADF-847F-4D1D-B52C-9B0D36C3E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2277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998A-BC23-4509-92B5-215198822E9B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E3ADF-847F-4D1D-B52C-9B0D36C3E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617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998A-BC23-4509-92B5-215198822E9B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E3ADF-847F-4D1D-B52C-9B0D36C3E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570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998A-BC23-4509-92B5-215198822E9B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E3ADF-847F-4D1D-B52C-9B0D36C3E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766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998A-BC23-4509-92B5-215198822E9B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1BE3ADF-847F-4D1D-B52C-9B0D36C3E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200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998A-BC23-4509-92B5-215198822E9B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1BE3ADF-847F-4D1D-B52C-9B0D36C3E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812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998A-BC23-4509-92B5-215198822E9B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1BE3ADF-847F-4D1D-B52C-9B0D36C3E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147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998A-BC23-4509-92B5-215198822E9B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E3ADF-847F-4D1D-B52C-9B0D36C3E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66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998A-BC23-4509-92B5-215198822E9B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E3ADF-847F-4D1D-B52C-9B0D36C3E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736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998A-BC23-4509-92B5-215198822E9B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E3ADF-847F-4D1D-B52C-9B0D36C3E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014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998A-BC23-4509-92B5-215198822E9B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1BE3ADF-847F-4D1D-B52C-9B0D36C3E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907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3998A-BC23-4509-92B5-215198822E9B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1BE3ADF-847F-4D1D-B52C-9B0D36C3E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726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орфограмм. Буквенные и небуквенные орфограммы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88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319" y="1394460"/>
            <a:ext cx="11477768" cy="1485900"/>
          </a:xfrm>
        </p:spPr>
        <p:txBody>
          <a:bodyPr>
            <a:noAutofit/>
          </a:bodyPr>
          <a:lstStyle/>
          <a:p>
            <a:pPr algn="just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Человек, который смог сдвинуть гору, начал с того, что перетаскивал мелкие камешки.</a:t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1319" y="3543300"/>
            <a:ext cx="11354938" cy="3157751"/>
          </a:xfrm>
        </p:spPr>
        <p:txBody>
          <a:bodyPr/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понимаете это высказывание?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5263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7361" y="578390"/>
            <a:ext cx="9767252" cy="1776190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Человек, который смог сдвинуть гору, начал с того, что перетаскивал мелкие камешки.</a:t>
            </a:r>
            <a:endParaRPr lang="ru-R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стать грамотным человеком, нужно начинать с малого и каждый день заниматься, изучая новые правила и повторяя старые.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807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82818" cy="7069540"/>
          </a:xfrm>
        </p:spPr>
      </p:pic>
    </p:spTree>
    <p:extLst>
      <p:ext uri="{BB962C8B-B14F-4D97-AF65-F5344CB8AC3E}">
        <p14:creationId xmlns:p14="http://schemas.microsoft.com/office/powerpoint/2010/main" val="613829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4480" y="365125"/>
            <a:ext cx="9799320" cy="1804869"/>
          </a:xfrm>
        </p:spPr>
        <p:txBody>
          <a:bodyPr>
            <a:normAutofit/>
          </a:bodyPr>
          <a:lstStyle/>
          <a:p>
            <a:pPr algn="just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 слова на две группы: с проверяемой и непроверяемой безударной гласной в корне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38483"/>
            <a:ext cx="10515600" cy="363847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Морфема,  долина, пробежали, агентство, портрет, заявление,  фамилия, просека, пейзаж, вокзал, удивительный, телефон, единица, фантастика, крикливый, взглянуть, костюм,  нарядить.</a:t>
            </a:r>
          </a:p>
          <a:p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211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4480" y="365125"/>
            <a:ext cx="10218420" cy="1325563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 слова на две группы: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буквенные орфограммы, небуквенные орфограммы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816988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(Не)искать, из(за), дер..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вушка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под?ехал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сем?я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п..ехать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в?юга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не(переживать), (по)тропинке,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тр..пинка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(у)горы,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з..ехать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нет Мари(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и,е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об?явление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м..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нолог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ж..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раф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(не)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навидеть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из(под).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237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4480" y="411480"/>
            <a:ext cx="10637519" cy="14935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Выпиши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 слов, в которых пропущена одна и та же буква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92617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..суда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п..едет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м..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нолог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медвеж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..нок.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П..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ремена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б..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жишь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пос..деть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(от горя),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л..сток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В..юга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..и, в..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юнок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л..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ётся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доч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Работа..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посид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товарищ..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Мам(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е,и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(в)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и,е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Сибир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и,е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(о)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печк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и,е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56164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</TotalTime>
  <Words>255</Words>
  <Application>Microsoft Office PowerPoint</Application>
  <PresentationFormat>Широкоэкранный</PresentationFormat>
  <Paragraphs>16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Times New Roman</vt:lpstr>
      <vt:lpstr>Wingdings 3</vt:lpstr>
      <vt:lpstr>Легкий дым</vt:lpstr>
      <vt:lpstr>Виды орфограмм. Буквенные и небуквенные орфограммы </vt:lpstr>
      <vt:lpstr>Человек, который смог сдвинуть гору, начал с того, что перетаскивал мелкие камешки. </vt:lpstr>
      <vt:lpstr>Человек, который смог сдвинуть гору, начал с того, что перетаскивал мелкие камешки.</vt:lpstr>
      <vt:lpstr>Презентация PowerPoint</vt:lpstr>
      <vt:lpstr>Распределите слова на две группы: с проверяемой и непроверяемой безударной гласной в корне</vt:lpstr>
      <vt:lpstr>Распределите слова на две группы: буквенные орфограммы, небуквенные орфограммы</vt:lpstr>
      <vt:lpstr>Тест Выпиши ряд слов, в которых пропущена одна и та же буква 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орфограмм</dc:title>
  <dc:creator>RePack by Diakov</dc:creator>
  <cp:lastModifiedBy>RePack by Diakov</cp:lastModifiedBy>
  <cp:revision>7</cp:revision>
  <dcterms:created xsi:type="dcterms:W3CDTF">2022-11-20T08:08:54Z</dcterms:created>
  <dcterms:modified xsi:type="dcterms:W3CDTF">2023-07-14T07:46:22Z</dcterms:modified>
</cp:coreProperties>
</file>