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75" r:id="rId7"/>
    <p:sldId id="263" r:id="rId8"/>
    <p:sldId id="264" r:id="rId9"/>
    <p:sldId id="265" r:id="rId10"/>
    <p:sldId id="266" r:id="rId11"/>
    <p:sldId id="267" r:id="rId12"/>
    <p:sldId id="276" r:id="rId13"/>
    <p:sldId id="272" r:id="rId14"/>
    <p:sldId id="269" r:id="rId15"/>
    <p:sldId id="270" r:id="rId16"/>
    <p:sldId id="271" r:id="rId17"/>
    <p:sldId id="273" r:id="rId18"/>
    <p:sldId id="277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7" y="2435426"/>
            <a:ext cx="6609806" cy="182509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Проект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старшая и подготовительная группы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«непоседы»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Дневничок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лета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дороги»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11441" y="5486399"/>
            <a:ext cx="4480559" cy="71845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Воспитатель: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Евдокимова Екатерина Александровна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Google Shape;128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31845" y="634783"/>
            <a:ext cx="2280726" cy="21510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206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823" y="587829"/>
            <a:ext cx="11482251" cy="2586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Дорожные знаки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 нужны они?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Дорожные знаки рассказывают о том, какова дорога,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можно ходить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пешеходам, а где запрещено, Показывают водителю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скоростью нужно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ехать автомобилю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263" y="3174275"/>
            <a:ext cx="4409516" cy="3234185"/>
          </a:xfrm>
          <a:prstGeom prst="rect">
            <a:avLst/>
          </a:prstGeom>
        </p:spPr>
      </p:pic>
      <p:pic>
        <p:nvPicPr>
          <p:cNvPr id="3076" name="Picture 4" descr="https://avatars.mds.yandex.net/i?id=5df36531145557f3bbb49f5b71c3e14d0dbcec24-9098696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87" y="3174275"/>
            <a:ext cx="5749660" cy="323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43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764373"/>
            <a:ext cx="10983686" cy="129302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Улицы Города будут более безопасными, если установлены дорожные знаки и указатели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13" y="2057400"/>
            <a:ext cx="5782491" cy="43368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2057400"/>
            <a:ext cx="5782492" cy="433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34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7" y="1306286"/>
            <a:ext cx="3474720" cy="46329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040" y="1306287"/>
            <a:ext cx="3474720" cy="46329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400" y="1821724"/>
            <a:ext cx="4802777" cy="360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89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954" y="764373"/>
            <a:ext cx="10892246" cy="129302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использовали пластилин для создания дорожных знаков, а также сделали знаки из бумаги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7" y="1961468"/>
            <a:ext cx="4586150" cy="34396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732" y="3681275"/>
            <a:ext cx="3882933" cy="2912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992" y="1961468"/>
            <a:ext cx="4382588" cy="328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14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3" y="2403566"/>
            <a:ext cx="4946469" cy="37098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96" y="718458"/>
            <a:ext cx="5068389" cy="380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90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846" y="2586447"/>
            <a:ext cx="5190308" cy="38927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71" y="1031968"/>
            <a:ext cx="5602642" cy="378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08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892" y="176543"/>
            <a:ext cx="10892246" cy="273647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важнейшее средство воспитания и обучения детей дошкольного возраста.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играя, дети учатся  применять свои знания и умения на практике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788" y="2751768"/>
            <a:ext cx="4946469" cy="37098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473" y="2505960"/>
            <a:ext cx="3513909" cy="420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32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6" r="7662" b="13680"/>
          <a:stretch/>
        </p:blipFill>
        <p:spPr>
          <a:xfrm>
            <a:off x="182880" y="1202394"/>
            <a:ext cx="4415245" cy="3709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696" y="2288905"/>
            <a:ext cx="3116035" cy="41547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303" y="1410789"/>
            <a:ext cx="3598273" cy="479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7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Спасибо за внимание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136" y="1085169"/>
            <a:ext cx="7068185" cy="5297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6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7545" y="2044531"/>
            <a:ext cx="9627324" cy="3063044"/>
          </a:xfrm>
        </p:spPr>
        <p:txBody>
          <a:bodyPr>
            <a:normAutofit/>
          </a:bodyPr>
          <a:lstStyle/>
          <a:p>
            <a:pPr algn="l"/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познавательно-творческий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детей: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лет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старшей и подготовительной группы, воспитатель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(июнь-июль)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систему знаний, умений, навыков безопасного поведения в окружающей дорожно-транспортной среде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24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7633" y="529242"/>
            <a:ext cx="5634446" cy="1293028"/>
          </a:xfrm>
        </p:spPr>
        <p:txBody>
          <a:bodyPr>
            <a:normAutofit/>
          </a:bodyPr>
          <a:lstStyle/>
          <a:p>
            <a:pPr algn="l"/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Участники: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и воспитатель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381" y="1577340"/>
            <a:ext cx="6500949" cy="487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69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571" y="581493"/>
            <a:ext cx="11482251" cy="243602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мини - города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Дом, в котором  каждый из нас живет-это нечто родное и светлое!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проявили свою фантазию, свою оригинальность в создании своего неповторимого дома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114" y="2996081"/>
            <a:ext cx="2183401" cy="29112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11" y="3339328"/>
            <a:ext cx="2361112" cy="31481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384" y="2974641"/>
            <a:ext cx="2183401" cy="2911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881" y="3359994"/>
            <a:ext cx="3111137" cy="310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8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897" y="960316"/>
            <a:ext cx="10696303" cy="129302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Строим - строим новый дом,  нам уютно будет в нём!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562" y="2710544"/>
            <a:ext cx="4930141" cy="33571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98" y="2710544"/>
            <a:ext cx="2860766" cy="35465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73" y="2103120"/>
            <a:ext cx="3431177" cy="257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1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829" y="503115"/>
            <a:ext cx="10918371" cy="129302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если есть дома, то значит есть и дороги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опасны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3218" r="5025" b="31233"/>
          <a:stretch/>
        </p:blipFill>
        <p:spPr>
          <a:xfrm>
            <a:off x="6876358" y="4541110"/>
            <a:ext cx="4109380" cy="20508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128" y="1796143"/>
            <a:ext cx="4802506" cy="4795836"/>
          </a:xfrm>
          <a:prstGeom prst="rect">
            <a:avLst/>
          </a:prstGeom>
        </p:spPr>
      </p:pic>
      <p:pic>
        <p:nvPicPr>
          <p:cNvPr id="4098" name="Picture 2" descr="Фон презентации дорога (209 фото) 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300" y="1796143"/>
            <a:ext cx="4400236" cy="236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15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59" y="-91440"/>
            <a:ext cx="11129555" cy="2984667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«Зебра»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улицы городов  представляют опасность, чтобы избежать несчастных случаев и не попасть в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транспортное происшествие, мы решили  нанести разметку «Зебра», которая информирует пешеходов о возможности перейти улицу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61" y="2702344"/>
            <a:ext cx="3517175" cy="39319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683" y="2702343"/>
            <a:ext cx="2995133" cy="3931919"/>
          </a:xfrm>
          <a:prstGeom prst="rect">
            <a:avLst/>
          </a:prstGeom>
        </p:spPr>
      </p:pic>
      <p:pic>
        <p:nvPicPr>
          <p:cNvPr id="1026" name="Picture 2" descr="https://avatars.mds.yandex.net/i?id=60087aeab7650248b8505eb932869c0ac5299e89-9100078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671" y="3501039"/>
            <a:ext cx="4040777" cy="227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78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1" y="672931"/>
            <a:ext cx="9396548" cy="23053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</a:t>
            </a:r>
            <a:br>
              <a:rPr lang="ru-RU" sz="2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70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дорогах города </a:t>
            </a:r>
            <a:r>
              <a:rPr lang="ru-RU" sz="27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нужен светофор, без него  сложно, а порой и невозможно движение транспорта и людей</a:t>
            </a:r>
            <a:br>
              <a:rPr lang="ru-RU" sz="27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666" y="2978330"/>
            <a:ext cx="3688534" cy="29655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80" y="2923458"/>
            <a:ext cx="4256768" cy="31925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824" y="2690948"/>
            <a:ext cx="2860766" cy="381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86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748" y="1442731"/>
            <a:ext cx="4341446" cy="41508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5086" y="2733309"/>
            <a:ext cx="46242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с давних пор </a:t>
            </a:r>
            <a:endParaRPr lang="ru-RU" sz="2400" dirty="0" smtClean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</a:t>
            </a:r>
            <a:r>
              <a:rPr lang="ru-RU" sz="24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друг наш, </a:t>
            </a: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</a:t>
            </a:r>
          </a:p>
          <a:p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 </a:t>
            </a:r>
            <a:r>
              <a:rPr lang="ru-RU" sz="24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напряженья </a:t>
            </a:r>
            <a:endParaRPr lang="ru-RU" sz="2400" dirty="0" smtClean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</a:t>
            </a:r>
            <a:r>
              <a:rPr lang="ru-RU" sz="24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движенья.</a:t>
            </a:r>
            <a:r>
              <a:rPr lang="ru-RU" sz="24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0" i="0" dirty="0"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58" y="1885281"/>
            <a:ext cx="2704013" cy="36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5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239</TotalTime>
  <Words>92</Words>
  <Application>Microsoft Office PowerPoint</Application>
  <PresentationFormat>Широкоэкранный</PresentationFormat>
  <Paragraphs>18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Times New Roman</vt:lpstr>
      <vt:lpstr>След самолета</vt:lpstr>
      <vt:lpstr>   Проект      старшая и подготовительная группы  «непоседы»   Дневничок лета «город и дороги»</vt:lpstr>
      <vt:lpstr>Вид проекта: познавательно-творческий  Возраст детей: 5-7 лет Участники: дети старшей и подготовительной группы, воспитатель Продолжительность: краткосрочный (июнь-июль) Цель: формировать систему знаний, умений, навыков безопасного поведения в окружающей дорожно-транспортной среде</vt:lpstr>
      <vt:lpstr>Участники: дети и воспитатель</vt:lpstr>
      <vt:lpstr>Строительство мини - города  Дом, в котором  каждый из нас живет-это нечто родное и светлое!  Ребята проявили свою фантазию, свою оригинальность в создании своего неповторимого дома</vt:lpstr>
      <vt:lpstr>Строим - строим новый дом,  нам уютно будет в нём! </vt:lpstr>
      <vt:lpstr>А если есть дома, то значит есть и дороги  дороги – опасны!</vt:lpstr>
      <vt:lpstr>«Зебра» улицы городов  представляют опасность, чтобы избежать несчастных случаев и не попасть в дорожно - транспортное происшествие, мы решили  нанести разметку «Зебра», которая информирует пешеходов о возможности перейти улицу  </vt:lpstr>
      <vt:lpstr>Светофор  На дорогах города нужен светофор, без него  сложно, а порой и невозможно движение транспорта и людей  </vt:lpstr>
      <vt:lpstr>Презентация PowerPoint</vt:lpstr>
      <vt:lpstr>Дорожные знаки  Зачем нужны они?  Дорожные знаки рассказывают о том, какова дорога, где можно ходить пешеходам, а где запрещено, Показывают водителю  с какой скоростью нужно ехать автомобилю </vt:lpstr>
      <vt:lpstr>Улицы Города будут более безопасными, если установлены дорожные знаки и указатели</vt:lpstr>
      <vt:lpstr>Презентация PowerPoint</vt:lpstr>
      <vt:lpstr>Ребята использовали пластилин для создания дорожных знаков, а также сделали знаки из бумаги</vt:lpstr>
      <vt:lpstr>Презентация PowerPoint</vt:lpstr>
      <vt:lpstr>Презентация PowerPoint</vt:lpstr>
      <vt:lpstr>Игра   Игра – важнейшее средство воспитания и обучения детей дошкольного возраста.   играя, дети учатся  применять свои знания и умения на практике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 Дневничок лета «город и дороги»</dc:title>
  <dc:creator>Пользователь Windows</dc:creator>
  <cp:lastModifiedBy>Пользователь Windows</cp:lastModifiedBy>
  <cp:revision>33</cp:revision>
  <dcterms:created xsi:type="dcterms:W3CDTF">2023-07-12T12:57:09Z</dcterms:created>
  <dcterms:modified xsi:type="dcterms:W3CDTF">2023-07-12T16:56:48Z</dcterms:modified>
</cp:coreProperties>
</file>