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88" r:id="rId5"/>
    <p:sldId id="289" r:id="rId6"/>
    <p:sldId id="276" r:id="rId7"/>
    <p:sldId id="273" r:id="rId8"/>
    <p:sldId id="275" r:id="rId9"/>
    <p:sldId id="271" r:id="rId10"/>
    <p:sldId id="274" r:id="rId11"/>
    <p:sldId id="279" r:id="rId12"/>
    <p:sldId id="280" r:id="rId13"/>
    <p:sldId id="277" r:id="rId14"/>
    <p:sldId id="282" r:id="rId15"/>
    <p:sldId id="283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EADC8-6CEA-4915-89C0-E6CB989BD053}" type="datetimeFigureOut">
              <a:rPr lang="ru-RU" smtClean="0"/>
              <a:pPr/>
              <a:t>14.07.2023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B101B-525E-4D4D-9237-C8A0660A9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88840"/>
            <a:ext cx="6767736" cy="410445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Некоторые аспекты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валеологического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          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Симонова Н.П.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фото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199" y="1988840"/>
            <a:ext cx="2949274" cy="439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260648"/>
            <a:ext cx="8937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810260" algn="ctr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Министерство образования и науки Республики Бурятия</a:t>
            </a:r>
            <a:endParaRPr lang="ru-RU" sz="1400" dirty="0">
              <a:ea typeface="Calibri"/>
              <a:cs typeface="Times New Roman"/>
            </a:endParaRPr>
          </a:p>
          <a:p>
            <a:pPr marL="269875" indent="810260" algn="ctr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Государственное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бюджетное 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общеообразовательное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учреждение</a:t>
            </a:r>
            <a:endParaRPr lang="ru-RU" sz="1400" dirty="0">
              <a:ea typeface="Calibri"/>
              <a:cs typeface="Times New Roman"/>
            </a:endParaRPr>
          </a:p>
          <a:p>
            <a:pPr marL="269875" indent="-539750" algn="ctr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«Специальная (коррекционная) общеобразовательная школа №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3»</a:t>
            </a:r>
            <a:endParaRPr lang="ru-RU" sz="1400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P3040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4 класс снп\100_5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064896" cy="59766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4 класс снп\100_53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496944" cy="60486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4 класс снп\100_5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208912" cy="58326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4 класс снп\100_5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920880" cy="61206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ки\100_1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фотки\100_1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78" y="1556792"/>
            <a:ext cx="9114522" cy="646331"/>
          </a:xfrm>
          <a:custGeom>
            <a:avLst/>
            <a:gdLst>
              <a:gd name="connsiteX0" fmla="*/ 0 w 184731"/>
              <a:gd name="connsiteY0" fmla="*/ 0 h 369332"/>
              <a:gd name="connsiteX1" fmla="*/ 184731 w 184731"/>
              <a:gd name="connsiteY1" fmla="*/ 0 h 369332"/>
              <a:gd name="connsiteX2" fmla="*/ 184731 w 184731"/>
              <a:gd name="connsiteY2" fmla="*/ 369332 h 369332"/>
              <a:gd name="connsiteX3" fmla="*/ 0 w 184731"/>
              <a:gd name="connsiteY3" fmla="*/ 369332 h 369332"/>
              <a:gd name="connsiteX4" fmla="*/ 0 w 18473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731" h="369332">
                <a:moveTo>
                  <a:pt x="0" y="0"/>
                </a:moveTo>
                <a:lnTo>
                  <a:pt x="184731" y="0"/>
                </a:lnTo>
                <a:lnTo>
                  <a:pt x="18473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>
                <a:solidFill>
                  <a:srgbClr val="C00000"/>
                </a:solidFill>
              </a:rPr>
              <a:t>Защитно-профилактическое направление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492896"/>
            <a:ext cx="7720296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>
                <a:solidFill>
                  <a:srgbClr val="002060"/>
                </a:solidFill>
              </a:rPr>
              <a:t>Компенсаторно-нейтрализующее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4223252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 smtClean="0">
                <a:solidFill>
                  <a:srgbClr val="7030A0"/>
                </a:solidFill>
              </a:rPr>
              <a:t>Стимулирующее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509120"/>
            <a:ext cx="657402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 smtClean="0">
                <a:solidFill>
                  <a:schemeClr val="accent5">
                    <a:lumMod val="50000"/>
                  </a:schemeClr>
                </a:solidFill>
              </a:rPr>
              <a:t>Информационно-обучающее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188640"/>
            <a:ext cx="4908460" cy="707886"/>
          </a:xfrm>
          <a:prstGeom prst="rect">
            <a:avLst/>
          </a:prstGeom>
          <a:solidFill>
            <a:schemeClr val="bg2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Направления работы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101408" cy="1846659"/>
          </a:xfrm>
          <a:prstGeom prst="rect">
            <a:avLst/>
          </a:prstGeom>
          <a:solidFill>
            <a:srgbClr val="7030A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sz="3200" dirty="0">
                <a:solidFill>
                  <a:srgbClr val="FFFF00"/>
                </a:solidFill>
              </a:rPr>
              <a:t>Организация работы с наибольшим эффектом  </a:t>
            </a:r>
            <a:r>
              <a:rPr lang="ru-RU" sz="3200" dirty="0" smtClean="0">
                <a:solidFill>
                  <a:srgbClr val="FFFF00"/>
                </a:solidFill>
              </a:rPr>
              <a:t>для </a:t>
            </a:r>
            <a:r>
              <a:rPr lang="ru-RU" sz="3200" dirty="0">
                <a:solidFill>
                  <a:srgbClr val="FFFF00"/>
                </a:solidFill>
              </a:rPr>
              <a:t>сохранения и укрепления здоровья;</a:t>
            </a:r>
          </a:p>
          <a:p>
            <a:endParaRPr lang="ru-RU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23528" y="2132856"/>
            <a:ext cx="7848872" cy="1384995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создание условий для ощущения у детей радости в процессе обучения; развивать интерес к учебе, желание идти в школу;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5805264"/>
            <a:ext cx="4752528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н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аличие  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физминуток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23528" y="4653136"/>
            <a:ext cx="5760640" cy="10772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внедрение инновационных педагогических технологий.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9712" y="3573016"/>
            <a:ext cx="6861943" cy="86177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ru-RU" sz="3200" dirty="0">
                <a:solidFill>
                  <a:srgbClr val="C00000"/>
                </a:solidFill>
              </a:rPr>
              <a:t>мотивация на здоровый образ жизни;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412" grpId="0" animBg="1"/>
      <p:bldP spid="10" grpId="0" animBg="1"/>
      <p:bldP spid="17413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\100_26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688" y="-411163"/>
            <a:ext cx="10240963" cy="768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230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Music\Фото Мет.объед.нач. кл\100_1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3870"/>
            <a:ext cx="8424936" cy="631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794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MG_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IMG_02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IMG_0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спорт\IMG_0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73</Words>
  <Application>Microsoft Office PowerPoint</Application>
  <PresentationFormat>Экран (4:3)</PresentationFormat>
  <Paragraphs>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  Некоторые аспекты валеологического воспитания  начальных классов            Симонова Н.П.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валеологического воспитания учителя начальных классов           Симоновой Н.П.</dc:title>
  <dc:creator>User</dc:creator>
  <cp:lastModifiedBy>Пользователь</cp:lastModifiedBy>
  <cp:revision>23</cp:revision>
  <dcterms:created xsi:type="dcterms:W3CDTF">2013-04-23T12:04:31Z</dcterms:created>
  <dcterms:modified xsi:type="dcterms:W3CDTF">2023-07-14T09:12:18Z</dcterms:modified>
</cp:coreProperties>
</file>