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04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5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7479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743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5214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90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250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6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868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162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15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637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82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29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99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59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AC3E7-91BB-42FD-8EA3-1A847DA55B31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1073118-F4CB-4884-9FD7-EBFF9ABDB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884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4C9EF-917D-4A07-80F9-C096B76A0B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2266" y="1863630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Красивые игольницы </a:t>
            </a:r>
            <a:br>
              <a:rPr lang="ru-RU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ru-RU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и их история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34DE08-2233-4BDA-9CAC-3C5CA4AA3F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0071" y="4608703"/>
            <a:ext cx="6462095" cy="1126283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/>
              <a:t>Детское объединение «Рукодельница»</a:t>
            </a:r>
          </a:p>
          <a:p>
            <a:pPr algn="r"/>
            <a:r>
              <a:rPr lang="ru-RU" dirty="0"/>
              <a:t>педагог дополнительного образования</a:t>
            </a:r>
          </a:p>
          <a:p>
            <a:pPr algn="r"/>
            <a:r>
              <a:rPr lang="ru-RU" dirty="0"/>
              <a:t> Колесова Марина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3966627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49D1C7C-7E9A-41FD-9610-EE3481700140}"/>
              </a:ext>
            </a:extLst>
          </p:cNvPr>
          <p:cNvSpPr txBox="1"/>
          <p:nvPr/>
        </p:nvSpPr>
        <p:spPr>
          <a:xfrm>
            <a:off x="2692151" y="403013"/>
            <a:ext cx="7526045" cy="1264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525"/>
              </a:spcAft>
            </a:pPr>
            <a:r>
              <a:rPr lang="ru-RU" sz="1800" i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Одной из самых незаменимых вещей для шитья и рукоделия является игольница. </a:t>
            </a:r>
          </a:p>
          <a:p>
            <a:pPr algn="ctr">
              <a:spcAft>
                <a:spcPts val="525"/>
              </a:spcAft>
            </a:pPr>
            <a:r>
              <a:rPr lang="ru-RU" sz="1800" i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Это футляр или подушечка для иголок и булавок, используемая в швейном деле.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F7188E9-E35B-4C59-91BD-5EDC33E5A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82" y="1878162"/>
            <a:ext cx="4515544" cy="416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4734CCD-3092-4BB0-AAE6-431F62F98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0" y="1878162"/>
            <a:ext cx="5273336" cy="395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444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BF20EED-9929-428C-B7C4-FC022B7E79E1}"/>
              </a:ext>
            </a:extLst>
          </p:cNvPr>
          <p:cNvSpPr txBox="1"/>
          <p:nvPr/>
        </p:nvSpPr>
        <p:spPr>
          <a:xfrm>
            <a:off x="2798684" y="273391"/>
            <a:ext cx="7614821" cy="1264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525"/>
              </a:spcAft>
            </a:pPr>
            <a:r>
              <a:rPr lang="ru-RU" sz="1800" i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В древние времена, когда ткань только стала распространяться, игольницы изготавливались при помощи любой ткани и бумаги, которые перекладывались между собой. </a:t>
            </a:r>
          </a:p>
          <a:p>
            <a:pPr algn="ctr">
              <a:spcAft>
                <a:spcPts val="525"/>
              </a:spcAft>
            </a:pPr>
            <a:r>
              <a:rPr lang="ru-RU" sz="1800" i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Но их могли себе позволить только богатые люди.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505CC7-D143-431C-9579-8C33696EE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224" y="1693565"/>
            <a:ext cx="3668283" cy="4891044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20B56A1-56E9-4A07-B028-37C9A8BBA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820" y="1635644"/>
            <a:ext cx="4635531" cy="494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153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569739D-6A98-4E3E-9EF7-3EA6B19006DF}"/>
              </a:ext>
            </a:extLst>
          </p:cNvPr>
          <p:cNvSpPr txBox="1"/>
          <p:nvPr/>
        </p:nvSpPr>
        <p:spPr>
          <a:xfrm>
            <a:off x="2470211" y="385126"/>
            <a:ext cx="8973105" cy="181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525"/>
              </a:spcAft>
            </a:pPr>
            <a:r>
              <a:rPr lang="ru-RU" sz="1800" i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Позднее, игольницы изготавливались из дерева или слоновой кости, и между ними располагалась бархатная материя, где хранились булавки, иголки.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525"/>
              </a:spcAft>
            </a:pPr>
            <a:r>
              <a:rPr lang="ru-RU" sz="1800" i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Позднее, когда люди научились плавить металл, то основу для игольниц делали из олова, серебра, золота, которые тоже могли позволить себе лишь состоятельные люди, бедные изготавливали игольницы из подручных материалов.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C76E1FC-2ED2-4839-A774-E33BBAC39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557" y="2450045"/>
            <a:ext cx="5252206" cy="400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6DA12D9-3F1F-4262-A0D8-CDD62F095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543" y="1963875"/>
            <a:ext cx="3444491" cy="465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125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BD3067F-74E4-4E80-91E3-02EBFF7A619B}"/>
              </a:ext>
            </a:extLst>
          </p:cNvPr>
          <p:cNvSpPr txBox="1"/>
          <p:nvPr/>
        </p:nvSpPr>
        <p:spPr>
          <a:xfrm>
            <a:off x="2239392" y="283845"/>
            <a:ext cx="9168414" cy="2102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525"/>
              </a:spcAft>
            </a:pPr>
            <a:r>
              <a:rPr lang="ru-RU" sz="1800" i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Игольницы-подушечки часто создаются рукодельницами в декоративных целях. Они могут быть простой формы - квадрат, круг, сердечко - или сложной: в виде сумочки, фигурки животного, цветка. </a:t>
            </a:r>
          </a:p>
          <a:p>
            <a:pPr algn="ctr">
              <a:spcAft>
                <a:spcPts val="525"/>
              </a:spcAft>
            </a:pPr>
            <a:r>
              <a:rPr lang="ru-RU" sz="1800" i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Простую самодельную игольницу можно изготовить из картона, набивного материала, например, ваты или поролона, ткани. Игольницы украшают вышивкой, аппликацией.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4" name="Рисунок 3" descr="crop_167610077_ZdCW РёРіРѕР»СЊРЅРёС†Р° 11 (636x338, 261Kb)">
            <a:extLst>
              <a:ext uri="{FF2B5EF4-FFF2-40B4-BE49-F238E27FC236}">
                <a16:creationId xmlns:a16="http://schemas.microsoft.com/office/drawing/2014/main" id="{2B5B3B95-69AE-4B14-9697-9E212319B63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866" y="2156627"/>
            <a:ext cx="8269734" cy="39245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745162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</TotalTime>
  <Words>195</Words>
  <Application>Microsoft Office PowerPoint</Application>
  <PresentationFormat>Широкоэкранный</PresentationFormat>
  <Paragraphs>13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Georgia</vt:lpstr>
      <vt:lpstr>Times New Roman</vt:lpstr>
      <vt:lpstr>Wingdings 3</vt:lpstr>
      <vt:lpstr>Легкий дым</vt:lpstr>
      <vt:lpstr>Красивые игольницы  и их история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Красивые игольницы и их история</dc:title>
  <dc:creator>user</dc:creator>
  <cp:lastModifiedBy>user</cp:lastModifiedBy>
  <cp:revision>4</cp:revision>
  <dcterms:created xsi:type="dcterms:W3CDTF">2021-01-27T10:55:15Z</dcterms:created>
  <dcterms:modified xsi:type="dcterms:W3CDTF">2023-07-14T10:42:54Z</dcterms:modified>
</cp:coreProperties>
</file>