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2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0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28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74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38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68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71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2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0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5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16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58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886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0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09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0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7990656" cy="20436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Сочинение-рассуждение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М.А.Чванова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17526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написанию сочинения-рассуждения в формате ОГЭ по русскому языку 9.3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82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произведения о доброте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И.С.Тургенева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«Муму»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Сказка-быль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А.П.Платонова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«Неизвестный цветок»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К.Г.Паустовского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«Тёплый хлеб»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В.Г.Короленко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 дурном обществе»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189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1.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 сочинение на черновик.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Проверь свою работу, пользуясь орфографическим словарём.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Со­чи­не­ние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пи­ши­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ак­ку­рат­но, раз­бор­чи­вым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по­чер­ком.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творческих успехов!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1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Прочитать текст.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Определить стиль, тип речи.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 (о чём текст), основную мысль (что хотел сказать автор).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Найди кульминационную часть текста.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890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9.3 ОГЭ: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по­ни­ма­е­те зна­че­ние слова ДОБ­РО­ТА? Сфор­му­ли­руй­те и про­ком­мен­ти­руй­те дан­ное Вами опре­де­ле­ние.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На­пи­ши­те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со­чи­не­ние-рас­суж­де­ние на тему 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доб­ро­та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взяв в ка­че­стве те­зи­са дан­ное Вами опре­де­ле­ние. Ар­гу­мен­ти­руя свой тезис, при­ве­ди­те 2 (два) при­ме­ра-ар­гу­мен­та, под­твер­жда­ю­щих Ваши рас­суж­де­ния: один при­мер-ар­гу­мент при­ве­ди­те из про­чи­тан­но­го тек­ста, а вто­рой — из Ва­ше­го жиз­нен­но­го опыта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98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Требования к выполнению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со­чи­не­ния дол­жен со­став­лять не менее 70 слов. Если со­чи­не­ние пред­став­ля­ет собой пе­ре­ска­зан­ный или пол­но­стью пе­ре­пи­сан­ный ис­ход­ный текст без каких бы то ни было ком­мен­та­ри­ев, то такая ра­бо­та оце­ни­ва­ет­ся нулём бал­лов. Со­чи­не­ние пи­ши­те ак­ку­рат­но, раз­бор­чи­вым по­чер­ком</a:t>
            </a:r>
          </a:p>
        </p:txBody>
      </p:sp>
    </p:spTree>
    <p:extLst>
      <p:ext uri="{BB962C8B-B14F-4D97-AF65-F5344CB8AC3E}">
        <p14:creationId xmlns:p14="http://schemas.microsoft.com/office/powerpoint/2010/main" val="3837761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доброта?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 – это …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Отзывчивость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душевное расположение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стремление делать добро другим.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(Словарь Ожегова).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дружеское, заботливое отношение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.(Википедия).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то, что свершается добровольно, бескорыстно, для всеобщей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пользы. (Википедия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проявление искренних, добрых чувств по отношению к кому или чему-либо.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делает нас отзывчивыми и терпимыми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(Википедия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501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клише для перехода к основной части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Попробую это доказать примерами.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Докажу это несколькими аргументами.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Приведу примеры, подтверждающие это.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слова я могу подтвердить конкретными примерами.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7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основной части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Обратимся к тексту М. А. Чванова, в котором говорится о …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Помни, что в первом абзаце первой части (1 аргумент) должно быть не менее 2 предложений!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3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второго аргумента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жизненный опыт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мнение я могу подтвердить примерами из жизненного опыта.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мы часто наблюдаем …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я был свидетелем события, которое …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читательский опыт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мнение я могу подтвердить примерами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литературы. В произведении (Ф.И.О. автора + название произведения) мы видим 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36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концовка) сочинения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хочу сказать, что …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можно заключить, что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хочу добавить, что ..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47019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388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Сочинение-рассуждение по тексту М.А.Чванова </vt:lpstr>
      <vt:lpstr>Работа с текстом</vt:lpstr>
      <vt:lpstr>Задание 9.3 ОГЭ: </vt:lpstr>
      <vt:lpstr>Требования к выполнению работы</vt:lpstr>
      <vt:lpstr>Что такое доброта?</vt:lpstr>
      <vt:lpstr>Речевое клише для перехода к основной части</vt:lpstr>
      <vt:lpstr>Начало основной части</vt:lpstr>
      <vt:lpstr>Начало второго аргумента</vt:lpstr>
      <vt:lpstr>Заключение (концовка) сочинения</vt:lpstr>
      <vt:lpstr>Литературные произведения о доброте</vt:lpstr>
      <vt:lpstr>Рекомендации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Сочинение-рассуждение</dc:title>
  <dc:creator>1</dc:creator>
  <cp:lastModifiedBy>RePack by Diakov</cp:lastModifiedBy>
  <cp:revision>10</cp:revision>
  <dcterms:created xsi:type="dcterms:W3CDTF">2016-02-29T17:08:13Z</dcterms:created>
  <dcterms:modified xsi:type="dcterms:W3CDTF">2023-07-14T10:17:10Z</dcterms:modified>
</cp:coreProperties>
</file>