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3" r:id="rId5"/>
    <p:sldId id="266" r:id="rId6"/>
    <p:sldId id="267" r:id="rId7"/>
    <p:sldId id="270" r:id="rId8"/>
    <p:sldId id="269" r:id="rId9"/>
    <p:sldId id="272" r:id="rId10"/>
    <p:sldId id="271" r:id="rId11"/>
    <p:sldId id="273" r:id="rId12"/>
    <p:sldId id="275" r:id="rId13"/>
    <p:sldId id="276" r:id="rId14"/>
    <p:sldId id="277" r:id="rId15"/>
    <p:sldId id="278" r:id="rId16"/>
    <p:sldId id="274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91" autoAdjust="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44827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Юные герои Крыма</a:t>
            </a:r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293096"/>
            <a:ext cx="4680520" cy="1368152"/>
          </a:xfrm>
        </p:spPr>
        <p:txBody>
          <a:bodyPr>
            <a:normAutofit fontScale="70000" lnSpcReduction="20000"/>
          </a:bodyPr>
          <a:lstStyle/>
          <a:p>
            <a:pPr algn="l"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Составитель: Ларченко Ирина Валерьевна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учитель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начальных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классов</a:t>
            </a:r>
          </a:p>
          <a:p>
            <a:pPr algn="l"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МБОУ «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Дачновская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средняя общеобразовательная школа» городского округа Судак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1 </a:t>
            </a:r>
            <a:r>
              <a:rPr lang="ru-RU" dirty="0"/>
              <a:t>июля 1942 года Валерий Волков состоял в группе прикрытия в районе Ушаковой балки, где и принял свой последний бой. По одной из версий, мальчик находился ближе других к дороге, по которой шла вражеская бронетехника. Он пополз танкам навстречу со связкой гранат, но был ранен в правое плечо, поэтому он подпустил врага поближе и метнул гранаты левой рукой прямо под гусеницы. </a:t>
            </a:r>
            <a:r>
              <a:rPr lang="ru-RU" dirty="0" smtClean="0"/>
              <a:t>	</a:t>
            </a:r>
          </a:p>
          <a:p>
            <a:r>
              <a:rPr lang="ru-RU" dirty="0"/>
              <a:t>	</a:t>
            </a:r>
            <a:r>
              <a:rPr lang="ru-RU" dirty="0" smtClean="0"/>
              <a:t>Похоронили </a:t>
            </a:r>
            <a:r>
              <a:rPr lang="ru-RU" dirty="0"/>
              <a:t>Валеру во дворе школы, а годах в 60-х перезахоронили на кладбище в пос. Дергачи. Пионер Валерий Волков был посмертно награжден орденом Отечественной войны 1-й степени. В Севастополе в 4-м интернате в его честь создан музей.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632570"/>
            <a:ext cx="3851920" cy="26562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32570"/>
            <a:ext cx="3888432" cy="264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Отважная </a:t>
            </a:r>
            <a:r>
              <a:rPr lang="ru-RU" sz="3200" dirty="0" err="1">
                <a:solidFill>
                  <a:schemeClr val="accent2">
                    <a:lumMod val="75000"/>
                  </a:schemeClr>
                </a:solidFill>
              </a:rPr>
              <a:t>керчанка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68759"/>
            <a:ext cx="54726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Когда </a:t>
            </a:r>
            <a:r>
              <a:rPr lang="ru-RU" dirty="0"/>
              <a:t>началась Великая Отечественная война, Вале Ивановой было двенадцать лет. Весной 1942 года советские войска оставили Керчь. Переправа войск через пролив была чрезвычайно тяжелой. Вражеские самолеты беспрерывно бомбили город и море. На одном из понтонов отходил со своей частью отец Вали. Вдруг из толпы выскочила босоногая девчонка и в пальто бросилась в море. Вымокшая до ниточки, стояла Валя среди бойцов. Отцу дочь заявила: «Я воевать буду, бить врага». Девочка прибавила с согласия отца, к своему возрасту два года, и по его просьбе двенадцатилетняя </a:t>
            </a:r>
            <a:r>
              <a:rPr lang="ru-RU" dirty="0" err="1"/>
              <a:t>керчанка</a:t>
            </a:r>
            <a:r>
              <a:rPr lang="ru-RU" dirty="0"/>
              <a:t> Валя Иванова была зачислена на должность санинструктора в батальон, которым в скором времени стал командовать ее отец Иван Федорович Иванов. Валя перевязывала раненых, переправляла их в тыл. Ей пришлось многому учиться, и все же девочка в тринадцать лет стала квалифицированной сестрой хирургической группы.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5148064" y="4797152"/>
            <a:ext cx="3995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Валя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Иванова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1628940"/>
            <a:ext cx="2664296" cy="4086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43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Во </a:t>
            </a:r>
            <a:r>
              <a:rPr lang="ru-RU" sz="2000" dirty="0"/>
              <a:t>время наступления ей приходилось не спать по нескольку суток. Валя уходила из операционной и шла в палаты, переполненные ранеными. Затем, возвратившись в операционную, переливала кровь, ассистировала хирургу при сложнейших операциях. Фронтовые будни складывались в месяцы, годы. Дивизия шла в наступление, и вместе с ней прошла весь воинский путь и девочка Валя Иванова. В 1945 году Вале исполнилось шестнадцать. Когда Валя возвратилась в родную Керчь, масть с гордостью показывала соседям, знакомым и друзьям ее гимнастерку с медалями: «За боевые заслуги», «За оборону Кавказа», «За взятие Берлина», «За победу над Германией».</a:t>
            </a:r>
          </a:p>
        </p:txBody>
      </p:sp>
    </p:spTree>
    <p:extLst>
      <p:ext uri="{BB962C8B-B14F-4D97-AF65-F5344CB8AC3E}">
        <p14:creationId xmlns:p14="http://schemas.microsoft.com/office/powerpoint/2010/main" val="417444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1" y="369332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Братья-герои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843"/>
            <a:ext cx="8568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2 </a:t>
            </a:r>
            <a:r>
              <a:rPr lang="ru-RU" dirty="0"/>
              <a:t>ноября 1941 года Старый Крым был оккупирован гитлеровскими войсками. В середине месяца в городе были созданы молодежные подпольные организации, лидерами которых были Юрий Стоянов, Павел Косенко и Олег </a:t>
            </a:r>
            <a:r>
              <a:rPr lang="ru-RU" dirty="0" err="1"/>
              <a:t>Сандров</a:t>
            </a:r>
            <a:r>
              <a:rPr lang="ru-RU" dirty="0"/>
              <a:t>. В январе 1942 года эти группы объединились и организовали патриотическую организацию «Подполье юных бойцов». Ребята распространяли листовки, сожгли мельницу, производившую муку для немецкой армии, и многие столбы связи; взорвали две цистерны с горючим. Отряд Юры Стоянова насчитывал более сорока мальчишек и девчонок — бывших учеников 7-8-9-х классов </a:t>
            </a:r>
            <a:r>
              <a:rPr lang="ru-RU" dirty="0" err="1"/>
              <a:t>Старокрымской</a:t>
            </a:r>
            <a:r>
              <a:rPr lang="ru-RU" dirty="0"/>
              <a:t> средней школы.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"/>
          <a:stretch/>
        </p:blipFill>
        <p:spPr>
          <a:xfrm>
            <a:off x="1835696" y="3717032"/>
            <a:ext cx="568863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631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3"/>
            <a:ext cx="85689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/>
              <a:t>На </a:t>
            </a:r>
            <a:r>
              <a:rPr lang="ru-RU" sz="2000" dirty="0"/>
              <a:t>счету подпольной организации было более ста боевых и разведывательных операций, кроме того, ребята неоднократно поставляли партизанам продовольствие и медикаменты, распространяли среди жителей города сводки </a:t>
            </a:r>
            <a:r>
              <a:rPr lang="ru-RU" sz="2000" dirty="0" err="1" smtClean="0"/>
              <a:t>Совинформбюро</a:t>
            </a:r>
            <a:r>
              <a:rPr lang="ru-RU" sz="2000" dirty="0" smtClean="0"/>
              <a:t>…. </a:t>
            </a:r>
          </a:p>
          <a:p>
            <a:r>
              <a:rPr lang="ru-RU" sz="2000" dirty="0"/>
              <a:t>	</a:t>
            </a:r>
            <a:r>
              <a:rPr lang="ru-RU" sz="2000" dirty="0" smtClean="0"/>
              <a:t>20 </a:t>
            </a:r>
            <a:r>
              <a:rPr lang="ru-RU" sz="2000" dirty="0"/>
              <a:t>января 1944 года молодые патриоты вместе с партизанами вели с фашистами шестичасовой бой на горе </a:t>
            </a:r>
            <a:r>
              <a:rPr lang="ru-RU" sz="2000" dirty="0" err="1"/>
              <a:t>Бурус</a:t>
            </a:r>
            <a:r>
              <a:rPr lang="ru-RU" sz="2000" dirty="0"/>
              <a:t>. В ходе сражения погиб Юра Стоянов. После гибели брата, в составе комсомольско-молодежного партизанского отряда продолжали сражаться Толя и Митя. Отряд входил в состав Восточного соединения партизан Крыма и особенно отличился во время нападения на расположенный в Старом Крыму вражеский гарнизон. В ночь с 26 на 27 марта 1944 года, в ходе боя партизаны убили и ранили около 200 гитлеровцев, уничтожили два танка, множество другой боевой техники, склад с горючим и боеприпасами. За день до освобождения Старого Крыма, 12 апреля 1944 года, нацисты устроили зверскую расправу над мирными жителями. В числе сотен погибших горожан были и молодые братья-подпольщики Толя и Митя Стояновы. Молодые герои города похоронены в центральном сквере города, который и носит их имя. </a:t>
            </a:r>
          </a:p>
        </p:txBody>
      </p:sp>
    </p:spTree>
    <p:extLst>
      <p:ext uri="{BB962C8B-B14F-4D97-AF65-F5344CB8AC3E}">
        <p14:creationId xmlns:p14="http://schemas.microsoft.com/office/powerpoint/2010/main" val="167296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69" y="620689"/>
            <a:ext cx="2281879" cy="3168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221088"/>
            <a:ext cx="3371156" cy="21637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07904" y="4365104"/>
            <a:ext cx="489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dirty="0"/>
              <a:t>честь братьев также названа школа, одна из центральных улиц, а в 1989 году в Северном море было построено новое современное рыболовецкое судно «Братья Стояновы».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851496"/>
            <a:ext cx="3744416" cy="2522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515" y="741555"/>
            <a:ext cx="2131245" cy="284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6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476672"/>
            <a:ext cx="871296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2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" y="332656"/>
            <a:ext cx="9144000" cy="64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4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3200" dirty="0" smtClean="0"/>
              <a:t>В нашей презентации </a:t>
            </a:r>
            <a:r>
              <a:rPr lang="ru-RU" sz="3200" dirty="0"/>
              <a:t>перечислены далеко не все имена юных </a:t>
            </a:r>
            <a:r>
              <a:rPr lang="ru-RU" sz="3200" dirty="0" err="1"/>
              <a:t>крымчан</a:t>
            </a:r>
            <a:r>
              <a:rPr lang="ru-RU" sz="3200" dirty="0"/>
              <a:t>, героически сражавшихся на фронтах, партизанских отрядах и работавших в тылу, каждый день приближая Великую Победу. И именно поэтому наш священный долг – помнить о тех, кто ценой своей жизни и своим титаническим трудом завоевал для нас право на жизнь.</a:t>
            </a:r>
          </a:p>
        </p:txBody>
      </p:sp>
    </p:spTree>
    <p:extLst>
      <p:ext uri="{BB962C8B-B14F-4D97-AF65-F5344CB8AC3E}">
        <p14:creationId xmlns:p14="http://schemas.microsoft.com/office/powerpoint/2010/main" val="28808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48680"/>
            <a:ext cx="56166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Пионеры-герои</a:t>
            </a:r>
          </a:p>
          <a:p>
            <a:pPr algn="ctr"/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400" dirty="0"/>
              <a:t>В суровые годы великих сражений</a:t>
            </a:r>
          </a:p>
          <a:p>
            <a:r>
              <a:rPr lang="ru-RU" sz="1400" dirty="0"/>
              <a:t>Советские люди планету спасли,</a:t>
            </a:r>
          </a:p>
          <a:p>
            <a:r>
              <a:rPr lang="ru-RU" sz="1400" dirty="0"/>
              <a:t>Но шрамы тяжелых военных ранений</a:t>
            </a:r>
          </a:p>
          <a:p>
            <a:r>
              <a:rPr lang="ru-RU" sz="1400" dirty="0"/>
              <a:t>Навеки остались на теле земли.</a:t>
            </a:r>
          </a:p>
          <a:p>
            <a:endParaRPr lang="ru-RU" sz="1400" dirty="0"/>
          </a:p>
          <a:p>
            <a:r>
              <a:rPr lang="ru-RU" sz="1400" dirty="0"/>
              <a:t>…Ветры в походные трубы трубили,</a:t>
            </a:r>
          </a:p>
          <a:p>
            <a:r>
              <a:rPr lang="ru-RU" sz="1400" dirty="0"/>
              <a:t>Дождь отбивал барабанную дробь…</a:t>
            </a:r>
          </a:p>
          <a:p>
            <a:r>
              <a:rPr lang="ru-RU" sz="1400" dirty="0"/>
              <a:t>Ребята-герои в разведку ходили</a:t>
            </a:r>
          </a:p>
          <a:p>
            <a:r>
              <a:rPr lang="ru-RU" sz="1400" dirty="0"/>
              <a:t>Сквозь чащу лесов и болотную топь…</a:t>
            </a:r>
          </a:p>
          <a:p>
            <a:endParaRPr lang="ru-RU" sz="1400" dirty="0"/>
          </a:p>
          <a:p>
            <a:r>
              <a:rPr lang="ru-RU" sz="1400" dirty="0"/>
              <a:t>А нынче в разведку идут следопыты,</a:t>
            </a:r>
          </a:p>
          <a:p>
            <a:r>
              <a:rPr lang="ru-RU" sz="1400" dirty="0"/>
              <a:t>Туда, где когда-то ровесники шли…</a:t>
            </a:r>
          </a:p>
          <a:p>
            <a:r>
              <a:rPr lang="ru-RU" sz="1400" dirty="0"/>
              <a:t>Не будут, не будут, не будут забыты</a:t>
            </a:r>
          </a:p>
          <a:p>
            <a:r>
              <a:rPr lang="ru-RU" sz="1400" dirty="0"/>
              <a:t>Ребята — герои родимой земли!</a:t>
            </a:r>
          </a:p>
          <a:p>
            <a:endParaRPr lang="ru-RU" sz="1400" dirty="0"/>
          </a:p>
          <a:p>
            <a:r>
              <a:rPr lang="ru-RU" sz="1400" dirty="0"/>
              <a:t>И кажется, снова в борьбе и в походе</a:t>
            </a:r>
          </a:p>
          <a:p>
            <a:r>
              <a:rPr lang="ru-RU" sz="1400" dirty="0"/>
              <a:t>Сегодня в рядах своих верных друзей</a:t>
            </a:r>
          </a:p>
          <a:p>
            <a:r>
              <a:rPr lang="ru-RU" sz="1400" dirty="0"/>
              <a:t>Голиков Лёня, Дубинин Володя,</a:t>
            </a:r>
          </a:p>
          <a:p>
            <a:r>
              <a:rPr lang="ru-RU" sz="1400" dirty="0"/>
              <a:t>Котик, Матвеева, Зверев, </a:t>
            </a:r>
            <a:r>
              <a:rPr lang="ru-RU" sz="1400" dirty="0" err="1"/>
              <a:t>Казей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…В мирные дни, побеждая и строя,</a:t>
            </a:r>
          </a:p>
          <a:p>
            <a:r>
              <a:rPr lang="ru-RU" sz="1400" dirty="0"/>
              <a:t>Помнит Отчизна года боевые.</a:t>
            </a:r>
          </a:p>
          <a:p>
            <a:r>
              <a:rPr lang="ru-RU" sz="1400" dirty="0"/>
              <a:t>Славьтесь в веках, пионеры-герои!</a:t>
            </a:r>
          </a:p>
          <a:p>
            <a:r>
              <a:rPr lang="ru-RU" sz="1400" dirty="0"/>
              <a:t>Славьтесь, товарищи, вечно живые!</a:t>
            </a:r>
          </a:p>
          <a:p>
            <a:pPr algn="r"/>
            <a:r>
              <a:rPr lang="ru-RU" sz="1400" dirty="0"/>
              <a:t>П. Железнов</a:t>
            </a:r>
          </a:p>
        </p:txBody>
      </p:sp>
    </p:spTree>
    <p:extLst>
      <p:ext uri="{BB962C8B-B14F-4D97-AF65-F5344CB8AC3E}">
        <p14:creationId xmlns:p14="http://schemas.microsoft.com/office/powerpoint/2010/main" val="50640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24744"/>
            <a:ext cx="3233880" cy="4176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1124744"/>
            <a:ext cx="5256584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	</a:t>
            </a:r>
            <a:r>
              <a:rPr lang="ru-RU" sz="1500" dirty="0" smtClean="0"/>
              <a:t>Витя </a:t>
            </a:r>
            <a:r>
              <a:rPr lang="ru-RU" sz="1500" dirty="0"/>
              <a:t>Коробков родился в 4 марта 1929 года в семье рабочего. Учился в средней школе № 4, за отличную учёбу дважды был награждён путёвкой в пионерский лагерь «Артек». Во время немецкой оккупации Крыма он помогал своему отцу, члену городской подпольной организации Михаилу </a:t>
            </a:r>
            <a:r>
              <a:rPr lang="ru-RU" sz="1500" dirty="0" err="1"/>
              <a:t>Коробкову</a:t>
            </a:r>
            <a:r>
              <a:rPr lang="ru-RU" sz="1500" dirty="0"/>
              <a:t>. Через </a:t>
            </a:r>
            <a:r>
              <a:rPr lang="ru-RU" sz="1500" dirty="0" smtClean="0"/>
              <a:t>Витю поддерживалась </a:t>
            </a:r>
            <a:r>
              <a:rPr lang="ru-RU" sz="1500" dirty="0"/>
              <a:t>связь между членами партизанских групп, скрывавшихся в </a:t>
            </a:r>
            <a:r>
              <a:rPr lang="ru-RU" sz="1500" dirty="0" err="1"/>
              <a:t>старокрымском</a:t>
            </a:r>
            <a:r>
              <a:rPr lang="ru-RU" sz="1500" dirty="0"/>
              <a:t> лесу. Собирал сведения о враге, принимал участие в печатании и распространении листовок. Позже стал разведчиком 3-й бригады Восточного объединения партизан Крыма</a:t>
            </a:r>
            <a:r>
              <a:rPr lang="ru-RU" sz="1500" dirty="0" smtClean="0"/>
              <a:t>.</a:t>
            </a:r>
            <a:endParaRPr lang="ru-RU" sz="1500" dirty="0"/>
          </a:p>
          <a:p>
            <a:r>
              <a:rPr lang="ru-RU" sz="1500" dirty="0" smtClean="0"/>
              <a:t>	16 </a:t>
            </a:r>
            <a:r>
              <a:rPr lang="ru-RU" sz="1500" dirty="0"/>
              <a:t>февраля 1944 года отец и сын </a:t>
            </a:r>
            <a:r>
              <a:rPr lang="ru-RU" sz="1500" dirty="0" err="1"/>
              <a:t>Коробковы</a:t>
            </a:r>
            <a:r>
              <a:rPr lang="ru-RU" sz="1500" dirty="0"/>
              <a:t> пришли в Феодосию с очередным заданием, но через 2 дня были арестованы гестаповцами. Более двух недель их допрашивали и пытали в гестапо, потом расстреляли — сначала отца, а 9 марта — и его сына. За пять дней до казни Вите </a:t>
            </a:r>
            <a:r>
              <a:rPr lang="ru-RU" sz="1500" dirty="0" err="1"/>
              <a:t>Коробкову</a:t>
            </a:r>
            <a:r>
              <a:rPr lang="ru-RU" sz="1500" dirty="0"/>
              <a:t> исполнилось пятнадцать лет. </a:t>
            </a:r>
            <a:r>
              <a:rPr lang="ru-RU" sz="1500" dirty="0"/>
              <a:t>Своему товарищу по камере, Вале Ковтуну, городскому подпольщику, он сказал напоследок: «Когда выйдешь, найди маму, передай, что я умер за Родину». Страна не забыла подвиг отважного пионера. Витя </a:t>
            </a:r>
            <a:r>
              <a:rPr lang="ru-RU" sz="1500" dirty="0" smtClean="0"/>
              <a:t>Коробков </a:t>
            </a:r>
            <a:r>
              <a:rPr lang="ru-RU" sz="1500" dirty="0"/>
              <a:t>посмертно был награждён медалью «За отвагу».</a:t>
            </a:r>
            <a:endParaRPr lang="ru-RU" sz="1500" dirty="0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5652118" y="5275658"/>
            <a:ext cx="3384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Витя Коробков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60648"/>
            <a:ext cx="648072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Пионер-разведчик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из Феодосии</a:t>
            </a:r>
          </a:p>
        </p:txBody>
      </p:sp>
    </p:spTree>
    <p:extLst>
      <p:ext uri="{BB962C8B-B14F-4D97-AF65-F5344CB8AC3E}">
        <p14:creationId xmlns:p14="http://schemas.microsoft.com/office/powerpoint/2010/main" val="320297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b="8689"/>
          <a:stretch/>
        </p:blipFill>
        <p:spPr>
          <a:xfrm>
            <a:off x="395536" y="1268760"/>
            <a:ext cx="3960440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44008" y="980728"/>
            <a:ext cx="4392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Сегодня </a:t>
            </a:r>
            <a:r>
              <a:rPr lang="ru-RU" dirty="0"/>
              <a:t>его именем названа школа в Феодосии, в которой он учился, и прилегающая к ней улица. В 1959 году в городском сквере по улице Горького установлен памятник Вите </a:t>
            </a:r>
            <a:r>
              <a:rPr lang="ru-RU" dirty="0" err="1"/>
              <a:t>Коробкову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46860"/>
            <a:ext cx="4205665" cy="2616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8119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32656"/>
            <a:ext cx="6120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Герой непокорной Керчи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855876"/>
            <a:ext cx="496855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Володя </a:t>
            </a:r>
            <a:r>
              <a:rPr lang="ru-RU" sz="2000" dirty="0"/>
              <a:t>Дубинин родился в Керчи 29 августа 1927 года. С началом войны и приближением немецких войск к родному городу, будущий герой добился того, чтобы его приняли в члены партизанского отряда, воевавшего в каменоломнях Старого Карантина. Народные мстители уважали и любили Володю, считая его своим общим сыном. Со своими друзьями, Толей Ковалёвым и Ваней Гриценко, Володя Дубинин ходил в разведку. Юные разведчики доставляли ценные сведения о расположении частей врага, о численности немецких войск и т. п. Партизаны, опираясь на эти данные, планировали свои боевые </a:t>
            </a:r>
            <a:r>
              <a:rPr lang="ru-RU" sz="2000" dirty="0" smtClean="0"/>
              <a:t>операции.</a:t>
            </a:r>
          </a:p>
          <a:p>
            <a:r>
              <a:rPr lang="ru-RU" sz="1400" dirty="0"/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8876"/>
            <a:ext cx="4211960" cy="4078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52129" y="5903412"/>
            <a:ext cx="2952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Володя Дубинин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637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764704"/>
            <a:ext cx="889248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	Разведка </a:t>
            </a:r>
            <a:r>
              <a:rPr lang="ru-RU" sz="2200" dirty="0"/>
              <a:t>помогла в декабре 1941 года отряду дать достойный отпор карателям. В штольнях во время боя Володя Дубинин подносил солдатам боеприпасы, а после заменил тяжелораненого бойца. О парне рассказывали легенды: как он «водил за нос» отряд нацистов, которые разыскивали партизан; как умел проскальзывать незаметным мимо вражеских постов; как мог точно запомнить численность нескольких гитлеровских подразделений, которые были расположены в разных местах. Володя был небольшого роста, поэтому мог выбираться по очень узким лазам. Уже после первого освобождения Керчи в результате </a:t>
            </a:r>
            <a:r>
              <a:rPr lang="ru-RU" sz="2200" dirty="0" err="1"/>
              <a:t>Керченско</a:t>
            </a:r>
            <a:r>
              <a:rPr lang="ru-RU" sz="2200" dirty="0"/>
              <a:t>-Феодосийской десантной операции 1941-1942 гг. Володя Дубинин вызвался помогать сапёрам при разминировании подходов к каменоломням. Но 4 января 1942 года произошла трагедия — от взрыва одной мины погибли сапёр и находившийся рядом с ним юный партизан. Похоронили Володю в братской могиле партизан, неподалеку от каменоломен. Посмертно Владимир Дубинин был награждён орденом Красного Знамени, его именем в Керчи названа улица, школа, установлены памятники.</a:t>
            </a:r>
          </a:p>
        </p:txBody>
      </p:sp>
    </p:spTree>
    <p:extLst>
      <p:ext uri="{BB962C8B-B14F-4D97-AF65-F5344CB8AC3E}">
        <p14:creationId xmlns:p14="http://schemas.microsoft.com/office/powerpoint/2010/main" val="9453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" y="813880"/>
            <a:ext cx="4536504" cy="2592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836712"/>
            <a:ext cx="3484718" cy="46462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44008" y="5589240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Памятник Володе Дубинину в Керчи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5" y="3512434"/>
            <a:ext cx="5472607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МБОУ г. Керчи РК СШ №1 им. В. Дубинина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98" y="4077072"/>
            <a:ext cx="3668278" cy="24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15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Валера Волков - 13-летний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воин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1305342"/>
            <a:ext cx="511256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000" dirty="0" smtClean="0"/>
              <a:t>Валера </a:t>
            </a:r>
            <a:r>
              <a:rPr lang="ru-RU" sz="2000" dirty="0"/>
              <a:t>Волков родился в 1929 году в Черновцах. Когда началась война, семья решила переехать к родственникам в Крым. В прифронтовом селе </a:t>
            </a:r>
            <a:r>
              <a:rPr lang="ru-RU" sz="2000" dirty="0" err="1"/>
              <a:t>Чоргун</a:t>
            </a:r>
            <a:r>
              <a:rPr lang="ru-RU" sz="2000" dirty="0"/>
              <a:t> (ныне Черноречье) мальчика встретили разведчики 7-й морской бригады. Мальчик рассказал, что отца застрелили немцы, обвинив в связи с партизанами. Комиссар бригады приказал отправить мальчика в </a:t>
            </a:r>
            <a:r>
              <a:rPr lang="ru-RU" sz="2000" dirty="0" err="1"/>
              <a:t>инкерманские</a:t>
            </a:r>
            <a:r>
              <a:rPr lang="ru-RU" sz="2000" dirty="0"/>
              <a:t> штольни, в подземную школу. Но вскоре во время эвакуации учебного заведения при бомбёжке погибла учительница и многие одноклассники Волкова, из-за чего Валера снова появляется в расположении </a:t>
            </a:r>
            <a:r>
              <a:rPr lang="ru-RU" sz="2000" dirty="0" smtClean="0"/>
              <a:t>разведчиков.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05342"/>
            <a:ext cx="3173519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034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193</Words>
  <Application>Microsoft Office PowerPoint</Application>
  <PresentationFormat>Экран (4:3)</PresentationFormat>
  <Paragraphs>61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Times New Roman</vt:lpstr>
      <vt:lpstr>Тема Office</vt:lpstr>
      <vt:lpstr>Юные герои Крыма…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Учетная запись Майкрософт</cp:lastModifiedBy>
  <cp:revision>37</cp:revision>
  <dcterms:created xsi:type="dcterms:W3CDTF">2015-04-19T15:51:03Z</dcterms:created>
  <dcterms:modified xsi:type="dcterms:W3CDTF">2023-07-12T11:45:59Z</dcterms:modified>
</cp:coreProperties>
</file>