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69" r:id="rId2"/>
    <p:sldId id="256" r:id="rId3"/>
    <p:sldId id="266" r:id="rId4"/>
    <p:sldId id="265" r:id="rId5"/>
    <p:sldId id="264" r:id="rId6"/>
    <p:sldId id="267" r:id="rId7"/>
    <p:sldId id="258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4648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933F12D-5812-45F0-8719-66E3823A4EE5}" type="datetimeFigureOut">
              <a:rPr lang="ru-RU" smtClean="0"/>
              <a:t>14.07.2023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08B8789-4159-4AA9-ACAC-47D72AA4EE5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564" y="1772816"/>
            <a:ext cx="9376549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Поиграем-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посчитаем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Picture 2" descr="http://clipartmonk.com/content/uploads/ha/happy-childrens-day-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33" b="99824" l="0" r="99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7541"/>
          <a:stretch/>
        </p:blipFill>
        <p:spPr bwMode="auto">
          <a:xfrm>
            <a:off x="5341" y="3275014"/>
            <a:ext cx="3599473" cy="3520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67744" y="260648"/>
            <a:ext cx="50461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Игра - тренажер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17241" y="5373216"/>
            <a:ext cx="2993385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Разработчик:</a:t>
            </a:r>
          </a:p>
          <a:p>
            <a:pPr algn="ctr"/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Овчинникова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Н.В.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5210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841016"/>
            <a:ext cx="2736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+2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804248" y="113553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7</a:t>
            </a:r>
            <a:endParaRPr lang="ru-RU" sz="3200" dirty="0"/>
          </a:p>
        </p:txBody>
      </p:sp>
      <p:sp>
        <p:nvSpPr>
          <p:cNvPr id="7" name="Овал 6"/>
          <p:cNvSpPr/>
          <p:nvPr/>
        </p:nvSpPr>
        <p:spPr>
          <a:xfrm>
            <a:off x="5724128" y="10527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5</a:t>
            </a:r>
            <a:endParaRPr lang="ru-RU" sz="3200" dirty="0"/>
          </a:p>
        </p:txBody>
      </p:sp>
      <p:sp>
        <p:nvSpPr>
          <p:cNvPr id="8" name="Овал 7"/>
          <p:cNvSpPr/>
          <p:nvPr/>
        </p:nvSpPr>
        <p:spPr>
          <a:xfrm>
            <a:off x="4658692" y="107606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4</a:t>
            </a:r>
            <a:endParaRPr lang="ru-RU" sz="3200" dirty="0"/>
          </a:p>
        </p:txBody>
      </p:sp>
      <p:sp>
        <p:nvSpPr>
          <p:cNvPr id="9" name="Овал 8"/>
          <p:cNvSpPr/>
          <p:nvPr/>
        </p:nvSpPr>
        <p:spPr>
          <a:xfrm>
            <a:off x="7899124" y="113553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6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2564904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Укажи цифру больше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меньше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04248" y="2859420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7</a:t>
            </a:r>
            <a:endParaRPr lang="ru-RU" sz="3200" dirty="0"/>
          </a:p>
        </p:txBody>
      </p:sp>
      <p:sp>
        <p:nvSpPr>
          <p:cNvPr id="12" name="Овал 11"/>
          <p:cNvSpPr/>
          <p:nvPr/>
        </p:nvSpPr>
        <p:spPr>
          <a:xfrm>
            <a:off x="7915236" y="279995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5</a:t>
            </a:r>
            <a:endParaRPr lang="ru-RU" sz="3200" dirty="0"/>
          </a:p>
        </p:txBody>
      </p:sp>
      <p:sp>
        <p:nvSpPr>
          <p:cNvPr id="13" name="Овал 12"/>
          <p:cNvSpPr/>
          <p:nvPr/>
        </p:nvSpPr>
        <p:spPr>
          <a:xfrm>
            <a:off x="4658692" y="279995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6</a:t>
            </a:r>
            <a:endParaRPr lang="ru-RU" sz="3200" dirty="0"/>
          </a:p>
        </p:txBody>
      </p:sp>
      <p:sp>
        <p:nvSpPr>
          <p:cNvPr id="14" name="Овал 13"/>
          <p:cNvSpPr/>
          <p:nvPr/>
        </p:nvSpPr>
        <p:spPr>
          <a:xfrm>
            <a:off x="5724128" y="279995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3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979984" y="4509120"/>
            <a:ext cx="2736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это 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956648" y="48036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3+6</a:t>
            </a:r>
            <a:endParaRPr lang="ru-RU" sz="2000" dirty="0"/>
          </a:p>
        </p:txBody>
      </p:sp>
      <p:sp>
        <p:nvSpPr>
          <p:cNvPr id="17" name="Овал 16"/>
          <p:cNvSpPr/>
          <p:nvPr/>
        </p:nvSpPr>
        <p:spPr>
          <a:xfrm>
            <a:off x="4652659" y="4761407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4+1</a:t>
            </a:r>
            <a:endParaRPr lang="ru-RU" sz="2000" dirty="0"/>
          </a:p>
        </p:txBody>
      </p:sp>
      <p:sp>
        <p:nvSpPr>
          <p:cNvPr id="18" name="Овал 17"/>
          <p:cNvSpPr/>
          <p:nvPr/>
        </p:nvSpPr>
        <p:spPr>
          <a:xfrm>
            <a:off x="5895940" y="48036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4+5</a:t>
            </a:r>
            <a:endParaRPr lang="ru-RU" sz="2000" dirty="0"/>
          </a:p>
        </p:txBody>
      </p:sp>
      <p:sp>
        <p:nvSpPr>
          <p:cNvPr id="19" name="Овал 18"/>
          <p:cNvSpPr/>
          <p:nvPr/>
        </p:nvSpPr>
        <p:spPr>
          <a:xfrm>
            <a:off x="8051524" y="48036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2+7</a:t>
            </a:r>
            <a:endParaRPr lang="ru-RU" sz="2000" dirty="0"/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7254248" y="6309320"/>
            <a:ext cx="1094876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749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1DD41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1DD41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1DD41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841016"/>
            <a:ext cx="2736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+2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804248" y="113553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9</a:t>
            </a:r>
            <a:endParaRPr lang="ru-RU" sz="3200" dirty="0"/>
          </a:p>
        </p:txBody>
      </p:sp>
      <p:sp>
        <p:nvSpPr>
          <p:cNvPr id="7" name="Овал 6"/>
          <p:cNvSpPr/>
          <p:nvPr/>
        </p:nvSpPr>
        <p:spPr>
          <a:xfrm>
            <a:off x="5724128" y="10527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6</a:t>
            </a:r>
            <a:endParaRPr lang="ru-RU" sz="3200" dirty="0"/>
          </a:p>
        </p:txBody>
      </p:sp>
      <p:sp>
        <p:nvSpPr>
          <p:cNvPr id="8" name="Овал 7"/>
          <p:cNvSpPr/>
          <p:nvPr/>
        </p:nvSpPr>
        <p:spPr>
          <a:xfrm>
            <a:off x="4658692" y="107606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11</a:t>
            </a:r>
            <a:endParaRPr lang="ru-RU" sz="3200" dirty="0"/>
          </a:p>
        </p:txBody>
      </p:sp>
      <p:sp>
        <p:nvSpPr>
          <p:cNvPr id="9" name="Овал 8"/>
          <p:cNvSpPr/>
          <p:nvPr/>
        </p:nvSpPr>
        <p:spPr>
          <a:xfrm>
            <a:off x="7899124" y="113553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12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2564904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Укажи цифру больше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меньше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04248" y="2859420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9</a:t>
            </a:r>
            <a:endParaRPr lang="ru-RU" sz="3200" dirty="0"/>
          </a:p>
        </p:txBody>
      </p:sp>
      <p:sp>
        <p:nvSpPr>
          <p:cNvPr id="12" name="Овал 11"/>
          <p:cNvSpPr/>
          <p:nvPr/>
        </p:nvSpPr>
        <p:spPr>
          <a:xfrm>
            <a:off x="7915236" y="279995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6</a:t>
            </a:r>
            <a:endParaRPr lang="ru-RU" sz="3200" dirty="0"/>
          </a:p>
        </p:txBody>
      </p:sp>
      <p:sp>
        <p:nvSpPr>
          <p:cNvPr id="13" name="Овал 12"/>
          <p:cNvSpPr/>
          <p:nvPr/>
        </p:nvSpPr>
        <p:spPr>
          <a:xfrm>
            <a:off x="4658692" y="279995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5</a:t>
            </a:r>
            <a:endParaRPr lang="ru-RU" sz="3200" dirty="0"/>
          </a:p>
        </p:txBody>
      </p:sp>
      <p:sp>
        <p:nvSpPr>
          <p:cNvPr id="14" name="Овал 13"/>
          <p:cNvSpPr/>
          <p:nvPr/>
        </p:nvSpPr>
        <p:spPr>
          <a:xfrm>
            <a:off x="5724128" y="279995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7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979984" y="4509120"/>
            <a:ext cx="2736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это 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956648" y="48036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3+6</a:t>
            </a:r>
            <a:endParaRPr lang="ru-RU" sz="2000" dirty="0"/>
          </a:p>
        </p:txBody>
      </p:sp>
      <p:sp>
        <p:nvSpPr>
          <p:cNvPr id="17" name="Овал 16"/>
          <p:cNvSpPr/>
          <p:nvPr/>
        </p:nvSpPr>
        <p:spPr>
          <a:xfrm>
            <a:off x="5724128" y="48036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3+3</a:t>
            </a:r>
            <a:endParaRPr lang="ru-RU" sz="2000" dirty="0"/>
          </a:p>
        </p:txBody>
      </p:sp>
      <p:sp>
        <p:nvSpPr>
          <p:cNvPr id="18" name="Овал 17"/>
          <p:cNvSpPr/>
          <p:nvPr/>
        </p:nvSpPr>
        <p:spPr>
          <a:xfrm>
            <a:off x="4658692" y="4720839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4+5</a:t>
            </a:r>
            <a:endParaRPr lang="ru-RU" sz="2000" dirty="0"/>
          </a:p>
        </p:txBody>
      </p:sp>
      <p:sp>
        <p:nvSpPr>
          <p:cNvPr id="19" name="Овал 18"/>
          <p:cNvSpPr/>
          <p:nvPr/>
        </p:nvSpPr>
        <p:spPr>
          <a:xfrm>
            <a:off x="8051524" y="48036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2+7</a:t>
            </a:r>
            <a:endParaRPr lang="ru-RU" sz="2000" dirty="0"/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7254248" y="6309320"/>
            <a:ext cx="1094876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89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1DD41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1DD41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1DD41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841016"/>
            <a:ext cx="2736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4+3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804248" y="113553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9</a:t>
            </a:r>
            <a:endParaRPr lang="ru-RU" sz="3200" dirty="0"/>
          </a:p>
        </p:txBody>
      </p:sp>
      <p:sp>
        <p:nvSpPr>
          <p:cNvPr id="7" name="Овал 6"/>
          <p:cNvSpPr/>
          <p:nvPr/>
        </p:nvSpPr>
        <p:spPr>
          <a:xfrm>
            <a:off x="7886335" y="1058700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7</a:t>
            </a:r>
            <a:endParaRPr lang="ru-RU" sz="3200" dirty="0"/>
          </a:p>
        </p:txBody>
      </p:sp>
      <p:sp>
        <p:nvSpPr>
          <p:cNvPr id="8" name="Овал 7"/>
          <p:cNvSpPr/>
          <p:nvPr/>
        </p:nvSpPr>
        <p:spPr>
          <a:xfrm>
            <a:off x="5724128" y="113553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11</a:t>
            </a:r>
            <a:endParaRPr lang="ru-RU" sz="3200" dirty="0"/>
          </a:p>
        </p:txBody>
      </p:sp>
      <p:sp>
        <p:nvSpPr>
          <p:cNvPr id="9" name="Овал 8"/>
          <p:cNvSpPr/>
          <p:nvPr/>
        </p:nvSpPr>
        <p:spPr>
          <a:xfrm>
            <a:off x="4631917" y="1080893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12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2564904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Укажи цифру больше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меньше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631917" y="279995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9</a:t>
            </a:r>
            <a:endParaRPr lang="ru-RU" sz="3200" dirty="0"/>
          </a:p>
        </p:txBody>
      </p:sp>
      <p:sp>
        <p:nvSpPr>
          <p:cNvPr id="12" name="Овал 11"/>
          <p:cNvSpPr/>
          <p:nvPr/>
        </p:nvSpPr>
        <p:spPr>
          <a:xfrm>
            <a:off x="7915236" y="279995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7</a:t>
            </a:r>
            <a:endParaRPr lang="ru-RU" sz="3200" dirty="0"/>
          </a:p>
        </p:txBody>
      </p:sp>
      <p:sp>
        <p:nvSpPr>
          <p:cNvPr id="13" name="Овал 12"/>
          <p:cNvSpPr/>
          <p:nvPr/>
        </p:nvSpPr>
        <p:spPr>
          <a:xfrm>
            <a:off x="6795940" y="279995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6</a:t>
            </a:r>
            <a:endParaRPr lang="ru-RU" sz="3200" dirty="0"/>
          </a:p>
        </p:txBody>
      </p:sp>
      <p:sp>
        <p:nvSpPr>
          <p:cNvPr id="14" name="Овал 13"/>
          <p:cNvSpPr/>
          <p:nvPr/>
        </p:nvSpPr>
        <p:spPr>
          <a:xfrm>
            <a:off x="5724128" y="279995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10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979984" y="4509120"/>
            <a:ext cx="2736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это 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658692" y="48036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3+6</a:t>
            </a:r>
            <a:endParaRPr lang="ru-RU" sz="2000" dirty="0"/>
          </a:p>
        </p:txBody>
      </p:sp>
      <p:sp>
        <p:nvSpPr>
          <p:cNvPr id="17" name="Овал 16"/>
          <p:cNvSpPr/>
          <p:nvPr/>
        </p:nvSpPr>
        <p:spPr>
          <a:xfrm>
            <a:off x="7015236" y="4771475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5</a:t>
            </a:r>
            <a:r>
              <a:rPr lang="ru-RU" sz="2000" dirty="0" smtClean="0"/>
              <a:t>+2</a:t>
            </a:r>
            <a:endParaRPr lang="ru-RU" sz="2000" dirty="0"/>
          </a:p>
        </p:txBody>
      </p:sp>
      <p:sp>
        <p:nvSpPr>
          <p:cNvPr id="18" name="Овал 17"/>
          <p:cNvSpPr/>
          <p:nvPr/>
        </p:nvSpPr>
        <p:spPr>
          <a:xfrm>
            <a:off x="5895940" y="48036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4+5</a:t>
            </a:r>
            <a:endParaRPr lang="ru-RU" sz="2000" dirty="0"/>
          </a:p>
        </p:txBody>
      </p:sp>
      <p:sp>
        <p:nvSpPr>
          <p:cNvPr id="19" name="Овал 18"/>
          <p:cNvSpPr/>
          <p:nvPr/>
        </p:nvSpPr>
        <p:spPr>
          <a:xfrm>
            <a:off x="8051524" y="48036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2+7</a:t>
            </a:r>
            <a:endParaRPr lang="ru-RU" sz="2000" dirty="0"/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7254248" y="6309320"/>
            <a:ext cx="1094876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89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1DD41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1DD41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1DD41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841016"/>
            <a:ext cx="2736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8+2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804248" y="113553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9</a:t>
            </a:r>
            <a:endParaRPr lang="ru-RU" sz="3200" dirty="0"/>
          </a:p>
        </p:txBody>
      </p:sp>
      <p:sp>
        <p:nvSpPr>
          <p:cNvPr id="7" name="Овал 6"/>
          <p:cNvSpPr/>
          <p:nvPr/>
        </p:nvSpPr>
        <p:spPr>
          <a:xfrm>
            <a:off x="5724128" y="10527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10</a:t>
            </a:r>
            <a:endParaRPr lang="ru-RU" sz="3200" dirty="0"/>
          </a:p>
        </p:txBody>
      </p:sp>
      <p:sp>
        <p:nvSpPr>
          <p:cNvPr id="8" name="Овал 7"/>
          <p:cNvSpPr/>
          <p:nvPr/>
        </p:nvSpPr>
        <p:spPr>
          <a:xfrm>
            <a:off x="4658692" y="107606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11</a:t>
            </a:r>
            <a:endParaRPr lang="ru-RU" sz="3200" dirty="0"/>
          </a:p>
        </p:txBody>
      </p:sp>
      <p:sp>
        <p:nvSpPr>
          <p:cNvPr id="9" name="Овал 8"/>
          <p:cNvSpPr/>
          <p:nvPr/>
        </p:nvSpPr>
        <p:spPr>
          <a:xfrm>
            <a:off x="7899124" y="113553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12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2564904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Укажи цифру больше 7 и меньше 9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04248" y="2859420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9</a:t>
            </a:r>
            <a:endParaRPr lang="ru-RU" sz="3200" dirty="0"/>
          </a:p>
        </p:txBody>
      </p:sp>
      <p:sp>
        <p:nvSpPr>
          <p:cNvPr id="12" name="Овал 11"/>
          <p:cNvSpPr/>
          <p:nvPr/>
        </p:nvSpPr>
        <p:spPr>
          <a:xfrm>
            <a:off x="7915236" y="279995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8</a:t>
            </a:r>
            <a:endParaRPr lang="ru-RU" sz="3200" dirty="0"/>
          </a:p>
        </p:txBody>
      </p:sp>
      <p:sp>
        <p:nvSpPr>
          <p:cNvPr id="13" name="Овал 12"/>
          <p:cNvSpPr/>
          <p:nvPr/>
        </p:nvSpPr>
        <p:spPr>
          <a:xfrm>
            <a:off x="4658692" y="279995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6</a:t>
            </a:r>
            <a:endParaRPr lang="ru-RU" sz="3200" dirty="0"/>
          </a:p>
        </p:txBody>
      </p:sp>
      <p:sp>
        <p:nvSpPr>
          <p:cNvPr id="14" name="Овал 13"/>
          <p:cNvSpPr/>
          <p:nvPr/>
        </p:nvSpPr>
        <p:spPr>
          <a:xfrm>
            <a:off x="5724128" y="279995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10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979984" y="4509120"/>
            <a:ext cx="2736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это 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956648" y="48036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3+6</a:t>
            </a:r>
            <a:endParaRPr lang="ru-RU" sz="2000" dirty="0"/>
          </a:p>
        </p:txBody>
      </p:sp>
      <p:sp>
        <p:nvSpPr>
          <p:cNvPr id="17" name="Овал 16"/>
          <p:cNvSpPr/>
          <p:nvPr/>
        </p:nvSpPr>
        <p:spPr>
          <a:xfrm>
            <a:off x="4652659" y="4761407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6+2</a:t>
            </a:r>
            <a:endParaRPr lang="ru-RU" sz="2000" dirty="0"/>
          </a:p>
        </p:txBody>
      </p:sp>
      <p:sp>
        <p:nvSpPr>
          <p:cNvPr id="18" name="Овал 17"/>
          <p:cNvSpPr/>
          <p:nvPr/>
        </p:nvSpPr>
        <p:spPr>
          <a:xfrm>
            <a:off x="5895940" y="48036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4+5</a:t>
            </a:r>
            <a:endParaRPr lang="ru-RU" sz="2000" dirty="0"/>
          </a:p>
        </p:txBody>
      </p:sp>
      <p:sp>
        <p:nvSpPr>
          <p:cNvPr id="19" name="Овал 18"/>
          <p:cNvSpPr/>
          <p:nvPr/>
        </p:nvSpPr>
        <p:spPr>
          <a:xfrm>
            <a:off x="8051524" y="48036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2+7</a:t>
            </a:r>
            <a:endParaRPr lang="ru-RU" sz="2000" dirty="0"/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7254248" y="6309320"/>
            <a:ext cx="1094876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89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1DD41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1DD41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1DD41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841016"/>
            <a:ext cx="2736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8+2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804248" y="113553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9</a:t>
            </a:r>
            <a:endParaRPr lang="ru-RU" sz="3200" dirty="0"/>
          </a:p>
        </p:txBody>
      </p:sp>
      <p:sp>
        <p:nvSpPr>
          <p:cNvPr id="7" name="Овал 6"/>
          <p:cNvSpPr/>
          <p:nvPr/>
        </p:nvSpPr>
        <p:spPr>
          <a:xfrm>
            <a:off x="7856648" y="1147747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10</a:t>
            </a:r>
            <a:endParaRPr lang="ru-RU" sz="3200" dirty="0"/>
          </a:p>
        </p:txBody>
      </p:sp>
      <p:sp>
        <p:nvSpPr>
          <p:cNvPr id="8" name="Овал 7"/>
          <p:cNvSpPr/>
          <p:nvPr/>
        </p:nvSpPr>
        <p:spPr>
          <a:xfrm>
            <a:off x="4658692" y="107606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11</a:t>
            </a:r>
            <a:endParaRPr lang="ru-RU" sz="3200" dirty="0"/>
          </a:p>
        </p:txBody>
      </p:sp>
      <p:sp>
        <p:nvSpPr>
          <p:cNvPr id="9" name="Овал 8"/>
          <p:cNvSpPr/>
          <p:nvPr/>
        </p:nvSpPr>
        <p:spPr>
          <a:xfrm>
            <a:off x="5724128" y="113553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12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2564904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Укажи цифру больше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меньше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899124" y="295832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9</a:t>
            </a:r>
            <a:endParaRPr lang="ru-RU" sz="3200" dirty="0"/>
          </a:p>
        </p:txBody>
      </p:sp>
      <p:sp>
        <p:nvSpPr>
          <p:cNvPr id="12" name="Овал 11"/>
          <p:cNvSpPr/>
          <p:nvPr/>
        </p:nvSpPr>
        <p:spPr>
          <a:xfrm>
            <a:off x="6822115" y="2856665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10</a:t>
            </a:r>
            <a:endParaRPr lang="ru-RU" sz="3200" dirty="0"/>
          </a:p>
        </p:txBody>
      </p:sp>
      <p:sp>
        <p:nvSpPr>
          <p:cNvPr id="13" name="Овал 12"/>
          <p:cNvSpPr/>
          <p:nvPr/>
        </p:nvSpPr>
        <p:spPr>
          <a:xfrm>
            <a:off x="4658692" y="279995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6</a:t>
            </a:r>
            <a:endParaRPr lang="ru-RU" sz="3200" dirty="0"/>
          </a:p>
        </p:txBody>
      </p:sp>
      <p:sp>
        <p:nvSpPr>
          <p:cNvPr id="14" name="Овал 13"/>
          <p:cNvSpPr/>
          <p:nvPr/>
        </p:nvSpPr>
        <p:spPr>
          <a:xfrm>
            <a:off x="5724128" y="279995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8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539552" y="4509120"/>
            <a:ext cx="31767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это 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956648" y="48036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3+6</a:t>
            </a:r>
            <a:endParaRPr lang="ru-RU" sz="2000" dirty="0"/>
          </a:p>
        </p:txBody>
      </p:sp>
      <p:sp>
        <p:nvSpPr>
          <p:cNvPr id="17" name="Овал 16"/>
          <p:cNvSpPr/>
          <p:nvPr/>
        </p:nvSpPr>
        <p:spPr>
          <a:xfrm>
            <a:off x="5904248" y="4856870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7+3</a:t>
            </a:r>
            <a:endParaRPr lang="ru-RU" sz="2000" dirty="0"/>
          </a:p>
        </p:txBody>
      </p:sp>
      <p:sp>
        <p:nvSpPr>
          <p:cNvPr id="18" name="Овал 17"/>
          <p:cNvSpPr/>
          <p:nvPr/>
        </p:nvSpPr>
        <p:spPr>
          <a:xfrm>
            <a:off x="4771627" y="48036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4+5</a:t>
            </a:r>
            <a:endParaRPr lang="ru-RU" sz="2000" dirty="0"/>
          </a:p>
        </p:txBody>
      </p:sp>
      <p:sp>
        <p:nvSpPr>
          <p:cNvPr id="19" name="Овал 18"/>
          <p:cNvSpPr/>
          <p:nvPr/>
        </p:nvSpPr>
        <p:spPr>
          <a:xfrm>
            <a:off x="8051524" y="48036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2+7</a:t>
            </a:r>
            <a:endParaRPr lang="ru-RU" sz="2000" dirty="0"/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7254248" y="6309320"/>
            <a:ext cx="1094876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89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1DD41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1DD41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1DD41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27584" y="841016"/>
            <a:ext cx="2736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8+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895940" y="113553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10</a:t>
            </a:r>
            <a:endParaRPr lang="ru-RU" sz="3200" dirty="0"/>
          </a:p>
        </p:txBody>
      </p:sp>
      <p:sp>
        <p:nvSpPr>
          <p:cNvPr id="18" name="Овал 17"/>
          <p:cNvSpPr/>
          <p:nvPr/>
        </p:nvSpPr>
        <p:spPr>
          <a:xfrm>
            <a:off x="8051524" y="1264455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9</a:t>
            </a:r>
            <a:endParaRPr lang="ru-RU" sz="3200" dirty="0"/>
          </a:p>
        </p:txBody>
      </p:sp>
      <p:sp>
        <p:nvSpPr>
          <p:cNvPr id="19" name="Овал 18"/>
          <p:cNvSpPr/>
          <p:nvPr/>
        </p:nvSpPr>
        <p:spPr>
          <a:xfrm>
            <a:off x="4658692" y="107606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</a:t>
            </a:r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20" name="Овал 19"/>
          <p:cNvSpPr/>
          <p:nvPr/>
        </p:nvSpPr>
        <p:spPr>
          <a:xfrm>
            <a:off x="6999124" y="1135532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12</a:t>
            </a:r>
            <a:endParaRPr lang="ru-RU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827584" y="2564904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Укажи цифру больше 8 и меньше 10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8154317" y="2923185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8</a:t>
            </a:r>
            <a:endParaRPr lang="ru-RU" sz="3200" dirty="0"/>
          </a:p>
        </p:txBody>
      </p:sp>
      <p:sp>
        <p:nvSpPr>
          <p:cNvPr id="23" name="Овал 22"/>
          <p:cNvSpPr/>
          <p:nvPr/>
        </p:nvSpPr>
        <p:spPr>
          <a:xfrm>
            <a:off x="6956648" y="2918847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9</a:t>
            </a:r>
            <a:endParaRPr lang="ru-RU" sz="3200" dirty="0"/>
          </a:p>
        </p:txBody>
      </p:sp>
      <p:sp>
        <p:nvSpPr>
          <p:cNvPr id="24" name="Овал 23"/>
          <p:cNvSpPr/>
          <p:nvPr/>
        </p:nvSpPr>
        <p:spPr>
          <a:xfrm>
            <a:off x="4658692" y="279995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6</a:t>
            </a:r>
            <a:endParaRPr lang="ru-RU" sz="3200" dirty="0"/>
          </a:p>
        </p:txBody>
      </p:sp>
      <p:sp>
        <p:nvSpPr>
          <p:cNvPr id="25" name="Овал 24"/>
          <p:cNvSpPr/>
          <p:nvPr/>
        </p:nvSpPr>
        <p:spPr>
          <a:xfrm>
            <a:off x="5724128" y="2799954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10</a:t>
            </a:r>
            <a:endParaRPr lang="ru-RU" sz="3200" dirty="0"/>
          </a:p>
        </p:txBody>
      </p:sp>
      <p:sp>
        <p:nvSpPr>
          <p:cNvPr id="26" name="TextBox 25"/>
          <p:cNvSpPr txBox="1"/>
          <p:nvPr/>
        </p:nvSpPr>
        <p:spPr>
          <a:xfrm>
            <a:off x="979984" y="4509120"/>
            <a:ext cx="2736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это 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6956648" y="48036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2+6</a:t>
            </a:r>
            <a:endParaRPr lang="ru-RU" sz="2000" dirty="0"/>
          </a:p>
        </p:txBody>
      </p:sp>
      <p:sp>
        <p:nvSpPr>
          <p:cNvPr id="28" name="Овал 27"/>
          <p:cNvSpPr/>
          <p:nvPr/>
        </p:nvSpPr>
        <p:spPr>
          <a:xfrm>
            <a:off x="5882451" y="48036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6+3</a:t>
            </a:r>
            <a:endParaRPr lang="ru-RU" sz="2000" dirty="0"/>
          </a:p>
        </p:txBody>
      </p:sp>
      <p:sp>
        <p:nvSpPr>
          <p:cNvPr id="29" name="Овал 28"/>
          <p:cNvSpPr/>
          <p:nvPr/>
        </p:nvSpPr>
        <p:spPr>
          <a:xfrm>
            <a:off x="4563693" y="48036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4+4</a:t>
            </a:r>
            <a:endParaRPr lang="ru-RU" sz="2000" dirty="0"/>
          </a:p>
        </p:txBody>
      </p:sp>
      <p:sp>
        <p:nvSpPr>
          <p:cNvPr id="30" name="Овал 29"/>
          <p:cNvSpPr/>
          <p:nvPr/>
        </p:nvSpPr>
        <p:spPr>
          <a:xfrm>
            <a:off x="8051524" y="4803636"/>
            <a:ext cx="9000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2+5</a:t>
            </a:r>
            <a:endParaRPr lang="ru-RU" sz="2000" dirty="0"/>
          </a:p>
        </p:txBody>
      </p: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7254248" y="6309320"/>
            <a:ext cx="1094876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22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1DD41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1DD41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1DD41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467" b="75267" l="15850" r="83300">
                        <a14:foregroundMark x1="32600" y1="70067" x2="15850" y2="69800"/>
                        <a14:foregroundMark x1="72150" y1="69800" x2="82350" y2="66533"/>
                      </a14:backgroundRemoval>
                    </a14:imgEffect>
                  </a14:imgLayer>
                </a14:imgProps>
              </a:ext>
            </a:extLst>
          </a:blip>
          <a:srcRect l="16190" t="11502" r="16667" b="25006"/>
          <a:stretch/>
        </p:blipFill>
        <p:spPr>
          <a:xfrm>
            <a:off x="2339752" y="2088143"/>
            <a:ext cx="4013900" cy="28467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84245" y="764704"/>
            <a:ext cx="503028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Молодец!!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4984845"/>
            <a:ext cx="6620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До новых встреч!!!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8438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137</TotalTime>
  <Words>153</Words>
  <Application>Microsoft Office PowerPoint</Application>
  <PresentationFormat>Экран (4:3)</PresentationFormat>
  <Paragraphs>96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2020-09-07T04:54:08Z</dcterms:created>
  <dcterms:modified xsi:type="dcterms:W3CDTF">2023-07-14T03:53:52Z</dcterms:modified>
</cp:coreProperties>
</file>