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8.wdp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microsoft.com/office/2007/relationships/hdphoto" Target="../media/hdphoto1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37312"/>
            <a:ext cx="8155632" cy="4751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вчинникова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58200" cy="2592288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«Юный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финансист</a:t>
            </a:r>
            <a:r>
              <a:rPr lang="ru-RU" sz="8800" b="1" dirty="0" smtClean="0">
                <a:solidFill>
                  <a:srgbClr val="FF0000"/>
                </a:solidFill>
              </a:rPr>
              <a:t>»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90" b="99142" l="21286" r="70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08920"/>
            <a:ext cx="5135120" cy="428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4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404664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нельзя купить за деньги?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340768"/>
            <a:ext cx="2215124" cy="1664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36504"/>
            <a:ext cx="2363755" cy="177281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44208" y="4149080"/>
            <a:ext cx="2246880" cy="178884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87616"/>
            <a:ext cx="2130630" cy="160436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20424"/>
            <a:ext cx="2824596" cy="282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74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6974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купить за деньги?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00680"/>
            <a:ext cx="2422216" cy="23226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429" y="1592859"/>
            <a:ext cx="3215571" cy="214408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01" b="9433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37" y="2852936"/>
            <a:ext cx="2989627" cy="19781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998" y="4293096"/>
            <a:ext cx="2431898" cy="184482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12" y="4321256"/>
            <a:ext cx="2422217" cy="181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1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93922" y="363962"/>
            <a:ext cx="662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хранится в кошельке?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8" b="95977" l="9877" r="898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600" y="4365104"/>
            <a:ext cx="2394171" cy="17143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14358"/>
            <a:ext cx="2464648" cy="17604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576" b="94485" l="10000" r="94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484785"/>
            <a:ext cx="2569654" cy="26506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6111" b="86389" l="22885" r="779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23" y="1700809"/>
            <a:ext cx="3380208" cy="2340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883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16" y="2215704"/>
            <a:ext cx="2658914" cy="1820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5222" r="91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30" y="4554244"/>
            <a:ext cx="2925126" cy="175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2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62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6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27584" y="251930"/>
            <a:ext cx="6791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хранятся деньги?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9929" l="9943" r="899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566" y="2506813"/>
            <a:ext cx="3558625" cy="25286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7" y="4208374"/>
            <a:ext cx="2674959" cy="26749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3537" r="874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85" y="1412776"/>
            <a:ext cx="2660281" cy="18881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09" b="95000" l="1196" r="993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05064"/>
            <a:ext cx="2060848" cy="20608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375" y="1196752"/>
            <a:ext cx="32370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13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73206" y="502523"/>
            <a:ext cx="609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" t="5779" r="2797" b="6911"/>
          <a:stretch/>
        </p:blipFill>
        <p:spPr>
          <a:xfrm>
            <a:off x="5196114" y="4397829"/>
            <a:ext cx="3701143" cy="1582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70" y="1844824"/>
            <a:ext cx="4474373" cy="21715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3852748" cy="19381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370396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05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9246" y="621333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Молодец!!!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08920"/>
            <a:ext cx="5652120" cy="3730399"/>
          </a:xfrm>
          <a:prstGeom prst="rect">
            <a:avLst/>
          </a:prstGeom>
        </p:spPr>
      </p:pic>
      <p:pic>
        <p:nvPicPr>
          <p:cNvPr id="7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72400" y="61345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324</TotalTime>
  <Words>35</Words>
  <Application>Microsoft Office PowerPoint</Application>
  <PresentationFormat>Экран (4:3)</PresentationFormat>
  <Paragraphs>9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Автор: Овчинникова Н.В.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2020-09-07T04:54:08Z</dcterms:created>
  <dcterms:modified xsi:type="dcterms:W3CDTF">2023-07-14T01:57:51Z</dcterms:modified>
</cp:coreProperties>
</file>